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393DB-F280-4109-A8A3-397F29278F3B}" type="datetimeFigureOut">
              <a:rPr lang="en-US" smtClean="0"/>
              <a:t>11/13/2014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89A6F-B1D7-4DE9-B0B3-CF3A2179678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393DB-F280-4109-A8A3-397F29278F3B}" type="datetimeFigureOut">
              <a:rPr lang="en-US" smtClean="0"/>
              <a:t>11/13/2014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89A6F-B1D7-4DE9-B0B3-CF3A2179678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393DB-F280-4109-A8A3-397F29278F3B}" type="datetimeFigureOut">
              <a:rPr lang="en-US" smtClean="0"/>
              <a:t>11/13/2014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89A6F-B1D7-4DE9-B0B3-CF3A2179678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393DB-F280-4109-A8A3-397F29278F3B}" type="datetimeFigureOut">
              <a:rPr lang="en-US" smtClean="0"/>
              <a:t>11/13/2014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89A6F-B1D7-4DE9-B0B3-CF3A2179678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393DB-F280-4109-A8A3-397F29278F3B}" type="datetimeFigureOut">
              <a:rPr lang="en-US" smtClean="0"/>
              <a:t>11/13/2014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89A6F-B1D7-4DE9-B0B3-CF3A2179678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393DB-F280-4109-A8A3-397F29278F3B}" type="datetimeFigureOut">
              <a:rPr lang="en-US" smtClean="0"/>
              <a:t>11/13/2014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89A6F-B1D7-4DE9-B0B3-CF3A2179678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393DB-F280-4109-A8A3-397F29278F3B}" type="datetimeFigureOut">
              <a:rPr lang="en-US" smtClean="0"/>
              <a:t>11/13/2014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89A6F-B1D7-4DE9-B0B3-CF3A2179678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393DB-F280-4109-A8A3-397F29278F3B}" type="datetimeFigureOut">
              <a:rPr lang="en-US" smtClean="0"/>
              <a:t>11/13/2014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89A6F-B1D7-4DE9-B0B3-CF3A2179678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393DB-F280-4109-A8A3-397F29278F3B}" type="datetimeFigureOut">
              <a:rPr lang="en-US" smtClean="0"/>
              <a:t>11/13/2014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89A6F-B1D7-4DE9-B0B3-CF3A2179678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393DB-F280-4109-A8A3-397F29278F3B}" type="datetimeFigureOut">
              <a:rPr lang="en-US" smtClean="0"/>
              <a:t>11/13/2014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89A6F-B1D7-4DE9-B0B3-CF3A2179678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393DB-F280-4109-A8A3-397F29278F3B}" type="datetimeFigureOut">
              <a:rPr lang="en-US" smtClean="0"/>
              <a:t>11/13/2014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89A6F-B1D7-4DE9-B0B3-CF3A2179678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9393DB-F280-4109-A8A3-397F29278F3B}" type="datetimeFigureOut">
              <a:rPr lang="en-US" smtClean="0"/>
              <a:t>11/13/2014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C89A6F-B1D7-4DE9-B0B3-CF3A2179678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37913" y="154571"/>
            <a:ext cx="1108486" cy="548038"/>
            <a:chOff x="237913" y="154571"/>
            <a:chExt cx="1108486" cy="548038"/>
          </a:xfrm>
        </p:grpSpPr>
        <p:sp>
          <p:nvSpPr>
            <p:cNvPr id="2" name="Freeform 1"/>
            <p:cNvSpPr/>
            <p:nvPr/>
          </p:nvSpPr>
          <p:spPr>
            <a:xfrm>
              <a:off x="442196" y="305326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0" y="0"/>
                  </a:moveTo>
                  <a:lnTo>
                    <a:pt x="0" y="54144"/>
                  </a:lnTo>
                  <a:lnTo>
                    <a:pt x="7236" y="115795"/>
                  </a:lnTo>
                  <a:lnTo>
                    <a:pt x="9878" y="169146"/>
                  </a:lnTo>
                  <a:lnTo>
                    <a:pt x="10400" y="224744"/>
                  </a:lnTo>
                  <a:lnTo>
                    <a:pt x="10529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7913" y="200041"/>
              <a:ext cx="487780" cy="502568"/>
            </a:xfrm>
            <a:custGeom>
              <a:avLst/>
              <a:gdLst/>
              <a:ahLst/>
              <a:cxnLst/>
              <a:rect l="0" t="0" r="0" b="0"/>
              <a:pathLst>
                <a:path w="487780" h="502568">
                  <a:moveTo>
                    <a:pt x="299040" y="10528"/>
                  </a:moveTo>
                  <a:lnTo>
                    <a:pt x="250109" y="2195"/>
                  </a:lnTo>
                  <a:lnTo>
                    <a:pt x="190979" y="434"/>
                  </a:lnTo>
                  <a:lnTo>
                    <a:pt x="153938" y="5718"/>
                  </a:lnTo>
                  <a:lnTo>
                    <a:pt x="126325" y="20281"/>
                  </a:lnTo>
                  <a:lnTo>
                    <a:pt x="67358" y="75246"/>
                  </a:lnTo>
                  <a:lnTo>
                    <a:pt x="23263" y="138176"/>
                  </a:lnTo>
                  <a:lnTo>
                    <a:pt x="5226" y="193584"/>
                  </a:lnTo>
                  <a:lnTo>
                    <a:pt x="0" y="224077"/>
                  </a:lnTo>
                  <a:lnTo>
                    <a:pt x="3057" y="275369"/>
                  </a:lnTo>
                  <a:lnTo>
                    <a:pt x="9597" y="330215"/>
                  </a:lnTo>
                  <a:lnTo>
                    <a:pt x="36995" y="388672"/>
                  </a:lnTo>
                  <a:lnTo>
                    <a:pt x="78312" y="442081"/>
                  </a:lnTo>
                  <a:lnTo>
                    <a:pt x="102748" y="471408"/>
                  </a:lnTo>
                  <a:lnTo>
                    <a:pt x="141853" y="492984"/>
                  </a:lnTo>
                  <a:lnTo>
                    <a:pt x="163668" y="499864"/>
                  </a:lnTo>
                  <a:lnTo>
                    <a:pt x="201088" y="502567"/>
                  </a:lnTo>
                  <a:lnTo>
                    <a:pt x="262094" y="490499"/>
                  </a:lnTo>
                  <a:lnTo>
                    <a:pt x="322511" y="470553"/>
                  </a:lnTo>
                  <a:lnTo>
                    <a:pt x="359806" y="448649"/>
                  </a:lnTo>
                  <a:lnTo>
                    <a:pt x="416838" y="389197"/>
                  </a:lnTo>
                  <a:lnTo>
                    <a:pt x="440788" y="357863"/>
                  </a:lnTo>
                  <a:lnTo>
                    <a:pt x="470478" y="302973"/>
                  </a:lnTo>
                  <a:lnTo>
                    <a:pt x="484636" y="240304"/>
                  </a:lnTo>
                  <a:lnTo>
                    <a:pt x="487779" y="177189"/>
                  </a:lnTo>
                  <a:lnTo>
                    <a:pt x="482734" y="139458"/>
                  </a:lnTo>
                  <a:lnTo>
                    <a:pt x="455739" y="81449"/>
                  </a:lnTo>
                  <a:lnTo>
                    <a:pt x="441214" y="58426"/>
                  </a:lnTo>
                  <a:lnTo>
                    <a:pt x="388875" y="18455"/>
                  </a:lnTo>
                  <a:lnTo>
                    <a:pt x="352694" y="5988"/>
                  </a:lnTo>
                  <a:lnTo>
                    <a:pt x="307905" y="1183"/>
                  </a:lnTo>
                  <a:lnTo>
                    <a:pt x="28851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86006" y="154571"/>
              <a:ext cx="360393" cy="515507"/>
            </a:xfrm>
            <a:custGeom>
              <a:avLst/>
              <a:gdLst/>
              <a:ahLst/>
              <a:cxnLst/>
              <a:rect l="0" t="0" r="0" b="0"/>
              <a:pathLst>
                <a:path w="360393" h="515507">
                  <a:moveTo>
                    <a:pt x="256356" y="77055"/>
                  </a:moveTo>
                  <a:lnTo>
                    <a:pt x="250767" y="60288"/>
                  </a:lnTo>
                  <a:lnTo>
                    <a:pt x="238664" y="45817"/>
                  </a:lnTo>
                  <a:lnTo>
                    <a:pt x="202299" y="17462"/>
                  </a:lnTo>
                  <a:lnTo>
                    <a:pt x="160531" y="1946"/>
                  </a:lnTo>
                  <a:lnTo>
                    <a:pt x="134218" y="0"/>
                  </a:lnTo>
                  <a:lnTo>
                    <a:pt x="77552" y="8282"/>
                  </a:lnTo>
                  <a:lnTo>
                    <a:pt x="38431" y="23403"/>
                  </a:lnTo>
                  <a:lnTo>
                    <a:pt x="21850" y="39172"/>
                  </a:lnTo>
                  <a:lnTo>
                    <a:pt x="5939" y="70900"/>
                  </a:lnTo>
                  <a:lnTo>
                    <a:pt x="0" y="96547"/>
                  </a:lnTo>
                  <a:lnTo>
                    <a:pt x="1260" y="123543"/>
                  </a:lnTo>
                  <a:lnTo>
                    <a:pt x="14136" y="159460"/>
                  </a:lnTo>
                  <a:lnTo>
                    <a:pt x="32769" y="186739"/>
                  </a:lnTo>
                  <a:lnTo>
                    <a:pt x="58697" y="204051"/>
                  </a:lnTo>
                  <a:lnTo>
                    <a:pt x="107305" y="211975"/>
                  </a:lnTo>
                  <a:lnTo>
                    <a:pt x="161967" y="213541"/>
                  </a:lnTo>
                  <a:lnTo>
                    <a:pt x="212235" y="219439"/>
                  </a:lnTo>
                  <a:lnTo>
                    <a:pt x="266620" y="238366"/>
                  </a:lnTo>
                  <a:lnTo>
                    <a:pt x="303357" y="263727"/>
                  </a:lnTo>
                  <a:lnTo>
                    <a:pt x="347416" y="319886"/>
                  </a:lnTo>
                  <a:lnTo>
                    <a:pt x="355319" y="343687"/>
                  </a:lnTo>
                  <a:lnTo>
                    <a:pt x="360392" y="397095"/>
                  </a:lnTo>
                  <a:lnTo>
                    <a:pt x="350093" y="438734"/>
                  </a:lnTo>
                  <a:lnTo>
                    <a:pt x="332223" y="475118"/>
                  </a:lnTo>
                  <a:lnTo>
                    <a:pt x="315811" y="491058"/>
                  </a:lnTo>
                  <a:lnTo>
                    <a:pt x="283721" y="506609"/>
                  </a:lnTo>
                  <a:lnTo>
                    <a:pt x="244577" y="515506"/>
                  </a:lnTo>
                  <a:lnTo>
                    <a:pt x="206463" y="515023"/>
                  </a:lnTo>
                  <a:lnTo>
                    <a:pt x="151433" y="501148"/>
                  </a:lnTo>
                  <a:lnTo>
                    <a:pt x="120763" y="489841"/>
                  </a:lnTo>
                  <a:lnTo>
                    <a:pt x="58790" y="445269"/>
                  </a:lnTo>
                  <a:lnTo>
                    <a:pt x="14201" y="4034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442570" y="200041"/>
            <a:ext cx="5255726" cy="725684"/>
            <a:chOff x="1442570" y="200041"/>
            <a:chExt cx="5255726" cy="725684"/>
          </a:xfrm>
        </p:grpSpPr>
        <p:sp>
          <p:nvSpPr>
            <p:cNvPr id="6" name="Freeform 5"/>
            <p:cNvSpPr/>
            <p:nvPr/>
          </p:nvSpPr>
          <p:spPr>
            <a:xfrm>
              <a:off x="1442570" y="470732"/>
              <a:ext cx="174766" cy="454993"/>
            </a:xfrm>
            <a:custGeom>
              <a:avLst/>
              <a:gdLst/>
              <a:ahLst/>
              <a:cxnLst/>
              <a:rect l="0" t="0" r="0" b="0"/>
              <a:pathLst>
                <a:path w="174766" h="454993">
                  <a:moveTo>
                    <a:pt x="31419" y="139920"/>
                  </a:moveTo>
                  <a:lnTo>
                    <a:pt x="14631" y="203371"/>
                  </a:lnTo>
                  <a:lnTo>
                    <a:pt x="11205" y="264584"/>
                  </a:lnTo>
                  <a:lnTo>
                    <a:pt x="16118" y="322083"/>
                  </a:lnTo>
                  <a:lnTo>
                    <a:pt x="19948" y="378501"/>
                  </a:lnTo>
                  <a:lnTo>
                    <a:pt x="20705" y="434705"/>
                  </a:lnTo>
                  <a:lnTo>
                    <a:pt x="19638" y="454600"/>
                  </a:lnTo>
                  <a:lnTo>
                    <a:pt x="17716" y="454992"/>
                  </a:lnTo>
                  <a:lnTo>
                    <a:pt x="15265" y="451743"/>
                  </a:lnTo>
                  <a:lnTo>
                    <a:pt x="4095" y="405673"/>
                  </a:lnTo>
                  <a:lnTo>
                    <a:pt x="675" y="350299"/>
                  </a:lnTo>
                  <a:lnTo>
                    <a:pt x="0" y="294301"/>
                  </a:lnTo>
                  <a:lnTo>
                    <a:pt x="1036" y="238179"/>
                  </a:lnTo>
                  <a:lnTo>
                    <a:pt x="8174" y="182033"/>
                  </a:lnTo>
                  <a:lnTo>
                    <a:pt x="15519" y="120293"/>
                  </a:lnTo>
                  <a:lnTo>
                    <a:pt x="29405" y="68583"/>
                  </a:lnTo>
                  <a:lnTo>
                    <a:pt x="53465" y="27693"/>
                  </a:lnTo>
                  <a:lnTo>
                    <a:pt x="68123" y="12833"/>
                  </a:lnTo>
                  <a:lnTo>
                    <a:pt x="86337" y="2328"/>
                  </a:lnTo>
                  <a:lnTo>
                    <a:pt x="106130" y="0"/>
                  </a:lnTo>
                  <a:lnTo>
                    <a:pt x="125455" y="4034"/>
                  </a:lnTo>
                  <a:lnTo>
                    <a:pt x="141843" y="13626"/>
                  </a:lnTo>
                  <a:lnTo>
                    <a:pt x="164223" y="37769"/>
                  </a:lnTo>
                  <a:lnTo>
                    <a:pt x="172332" y="60205"/>
                  </a:lnTo>
                  <a:lnTo>
                    <a:pt x="174765" y="84604"/>
                  </a:lnTo>
                  <a:lnTo>
                    <a:pt x="171948" y="107146"/>
                  </a:lnTo>
                  <a:lnTo>
                    <a:pt x="158195" y="139568"/>
                  </a:lnTo>
                  <a:lnTo>
                    <a:pt x="139303" y="165812"/>
                  </a:lnTo>
                  <a:lnTo>
                    <a:pt x="107708" y="188406"/>
                  </a:lnTo>
                  <a:lnTo>
                    <a:pt x="68711" y="198740"/>
                  </a:lnTo>
                  <a:lnTo>
                    <a:pt x="31419" y="2030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95088" y="427303"/>
              <a:ext cx="200042" cy="227833"/>
            </a:xfrm>
            <a:custGeom>
              <a:avLst/>
              <a:gdLst/>
              <a:ahLst/>
              <a:cxnLst/>
              <a:rect l="0" t="0" r="0" b="0"/>
              <a:pathLst>
                <a:path w="200042" h="227833">
                  <a:moveTo>
                    <a:pt x="0" y="109650"/>
                  </a:moveTo>
                  <a:lnTo>
                    <a:pt x="37478" y="117983"/>
                  </a:lnTo>
                  <a:lnTo>
                    <a:pt x="88901" y="119745"/>
                  </a:lnTo>
                  <a:lnTo>
                    <a:pt x="130196" y="114461"/>
                  </a:lnTo>
                  <a:lnTo>
                    <a:pt x="151841" y="105549"/>
                  </a:lnTo>
                  <a:lnTo>
                    <a:pt x="160889" y="99897"/>
                  </a:lnTo>
                  <a:lnTo>
                    <a:pt x="174061" y="84258"/>
                  </a:lnTo>
                  <a:lnTo>
                    <a:pt x="179212" y="75175"/>
                  </a:lnTo>
                  <a:lnTo>
                    <a:pt x="181815" y="55723"/>
                  </a:lnTo>
                  <a:lnTo>
                    <a:pt x="177903" y="35380"/>
                  </a:lnTo>
                  <a:lnTo>
                    <a:pt x="168365" y="14640"/>
                  </a:lnTo>
                  <a:lnTo>
                    <a:pt x="160206" y="7705"/>
                  </a:lnTo>
                  <a:lnTo>
                    <a:pt x="138663" y="0"/>
                  </a:lnTo>
                  <a:lnTo>
                    <a:pt x="105816" y="1252"/>
                  </a:lnTo>
                  <a:lnTo>
                    <a:pt x="87583" y="9220"/>
                  </a:lnTo>
                  <a:lnTo>
                    <a:pt x="43509" y="41269"/>
                  </a:lnTo>
                  <a:lnTo>
                    <a:pt x="27059" y="70282"/>
                  </a:lnTo>
                  <a:lnTo>
                    <a:pt x="18655" y="94883"/>
                  </a:lnTo>
                  <a:lnTo>
                    <a:pt x="18525" y="135040"/>
                  </a:lnTo>
                  <a:lnTo>
                    <a:pt x="31485" y="170985"/>
                  </a:lnTo>
                  <a:lnTo>
                    <a:pt x="50143" y="203862"/>
                  </a:lnTo>
                  <a:lnTo>
                    <a:pt x="66739" y="218982"/>
                  </a:lnTo>
                  <a:lnTo>
                    <a:pt x="76078" y="224652"/>
                  </a:lnTo>
                  <a:lnTo>
                    <a:pt x="98933" y="227832"/>
                  </a:lnTo>
                  <a:lnTo>
                    <a:pt x="146144" y="220342"/>
                  </a:lnTo>
                  <a:lnTo>
                    <a:pt x="200041" y="1938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63239" y="462819"/>
              <a:ext cx="184575" cy="170621"/>
            </a:xfrm>
            <a:custGeom>
              <a:avLst/>
              <a:gdLst/>
              <a:ahLst/>
              <a:cxnLst/>
              <a:rect l="0" t="0" r="0" b="0"/>
              <a:pathLst>
                <a:path w="184575" h="170621">
                  <a:moveTo>
                    <a:pt x="5590" y="84662"/>
                  </a:moveTo>
                  <a:lnTo>
                    <a:pt x="0" y="101430"/>
                  </a:lnTo>
                  <a:lnTo>
                    <a:pt x="2114" y="134214"/>
                  </a:lnTo>
                  <a:lnTo>
                    <a:pt x="10969" y="170620"/>
                  </a:lnTo>
                  <a:lnTo>
                    <a:pt x="6529" y="129402"/>
                  </a:lnTo>
                  <a:lnTo>
                    <a:pt x="17166" y="71360"/>
                  </a:lnTo>
                  <a:lnTo>
                    <a:pt x="30077" y="34318"/>
                  </a:lnTo>
                  <a:lnTo>
                    <a:pt x="35952" y="23023"/>
                  </a:lnTo>
                  <a:lnTo>
                    <a:pt x="51840" y="7354"/>
                  </a:lnTo>
                  <a:lnTo>
                    <a:pt x="60989" y="1538"/>
                  </a:lnTo>
                  <a:lnTo>
                    <a:pt x="70599" y="0"/>
                  </a:lnTo>
                  <a:lnTo>
                    <a:pt x="90635" y="4531"/>
                  </a:lnTo>
                  <a:lnTo>
                    <a:pt x="116056" y="20236"/>
                  </a:lnTo>
                  <a:lnTo>
                    <a:pt x="127995" y="36141"/>
                  </a:lnTo>
                  <a:lnTo>
                    <a:pt x="165333" y="96896"/>
                  </a:lnTo>
                  <a:lnTo>
                    <a:pt x="181231" y="144938"/>
                  </a:lnTo>
                  <a:lnTo>
                    <a:pt x="184574" y="1688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14060" y="439830"/>
              <a:ext cx="154852" cy="204294"/>
            </a:xfrm>
            <a:custGeom>
              <a:avLst/>
              <a:gdLst/>
              <a:ahLst/>
              <a:cxnLst/>
              <a:rect l="0" t="0" r="0" b="0"/>
              <a:pathLst>
                <a:path w="154852" h="204294">
                  <a:moveTo>
                    <a:pt x="133794" y="44480"/>
                  </a:moveTo>
                  <a:lnTo>
                    <a:pt x="96708" y="9734"/>
                  </a:lnTo>
                  <a:lnTo>
                    <a:pt x="78707" y="571"/>
                  </a:lnTo>
                  <a:lnTo>
                    <a:pt x="68994" y="0"/>
                  </a:lnTo>
                  <a:lnTo>
                    <a:pt x="48842" y="5604"/>
                  </a:lnTo>
                  <a:lnTo>
                    <a:pt x="23356" y="21913"/>
                  </a:lnTo>
                  <a:lnTo>
                    <a:pt x="11401" y="37960"/>
                  </a:lnTo>
                  <a:lnTo>
                    <a:pt x="3358" y="57960"/>
                  </a:lnTo>
                  <a:lnTo>
                    <a:pt x="0" y="94358"/>
                  </a:lnTo>
                  <a:lnTo>
                    <a:pt x="7064" y="127889"/>
                  </a:lnTo>
                  <a:lnTo>
                    <a:pt x="36402" y="181243"/>
                  </a:lnTo>
                  <a:lnTo>
                    <a:pt x="56194" y="196121"/>
                  </a:lnTo>
                  <a:lnTo>
                    <a:pt x="79418" y="204293"/>
                  </a:lnTo>
                  <a:lnTo>
                    <a:pt x="101438" y="204026"/>
                  </a:lnTo>
                  <a:lnTo>
                    <a:pt x="119804" y="196888"/>
                  </a:lnTo>
                  <a:lnTo>
                    <a:pt x="140178" y="185954"/>
                  </a:lnTo>
                  <a:lnTo>
                    <a:pt x="154851" y="1813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53139" y="466363"/>
              <a:ext cx="168457" cy="177317"/>
            </a:xfrm>
            <a:custGeom>
              <a:avLst/>
              <a:gdLst/>
              <a:ahLst/>
              <a:cxnLst/>
              <a:rect l="0" t="0" r="0" b="0"/>
              <a:pathLst>
                <a:path w="168457" h="177317">
                  <a:moveTo>
                    <a:pt x="0" y="102175"/>
                  </a:moveTo>
                  <a:lnTo>
                    <a:pt x="37478" y="93842"/>
                  </a:lnTo>
                  <a:lnTo>
                    <a:pt x="83313" y="86491"/>
                  </a:lnTo>
                  <a:lnTo>
                    <a:pt x="124992" y="65369"/>
                  </a:lnTo>
                  <a:lnTo>
                    <a:pt x="141730" y="52282"/>
                  </a:lnTo>
                  <a:lnTo>
                    <a:pt x="144790" y="44346"/>
                  </a:lnTo>
                  <a:lnTo>
                    <a:pt x="144490" y="35547"/>
                  </a:lnTo>
                  <a:lnTo>
                    <a:pt x="141950" y="26171"/>
                  </a:lnTo>
                  <a:lnTo>
                    <a:pt x="136748" y="18750"/>
                  </a:lnTo>
                  <a:lnTo>
                    <a:pt x="121608" y="7386"/>
                  </a:lnTo>
                  <a:lnTo>
                    <a:pt x="87765" y="0"/>
                  </a:lnTo>
                  <a:lnTo>
                    <a:pt x="67863" y="4512"/>
                  </a:lnTo>
                  <a:lnTo>
                    <a:pt x="30433" y="26472"/>
                  </a:lnTo>
                  <a:lnTo>
                    <a:pt x="16256" y="42793"/>
                  </a:lnTo>
                  <a:lnTo>
                    <a:pt x="10837" y="52059"/>
                  </a:lnTo>
                  <a:lnTo>
                    <a:pt x="3212" y="93045"/>
                  </a:lnTo>
                  <a:lnTo>
                    <a:pt x="6541" y="131056"/>
                  </a:lnTo>
                  <a:lnTo>
                    <a:pt x="11380" y="140146"/>
                  </a:lnTo>
                  <a:lnTo>
                    <a:pt x="54141" y="172975"/>
                  </a:lnTo>
                  <a:lnTo>
                    <a:pt x="77485" y="177316"/>
                  </a:lnTo>
                  <a:lnTo>
                    <a:pt x="125010" y="170570"/>
                  </a:lnTo>
                  <a:lnTo>
                    <a:pt x="168456" y="1442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705823" y="465569"/>
              <a:ext cx="200043" cy="183206"/>
            </a:xfrm>
            <a:custGeom>
              <a:avLst/>
              <a:gdLst/>
              <a:ahLst/>
              <a:cxnLst/>
              <a:rect l="0" t="0" r="0" b="0"/>
              <a:pathLst>
                <a:path w="200043" h="183206">
                  <a:moveTo>
                    <a:pt x="0" y="60855"/>
                  </a:moveTo>
                  <a:lnTo>
                    <a:pt x="14655" y="119472"/>
                  </a:lnTo>
                  <a:lnTo>
                    <a:pt x="36604" y="164071"/>
                  </a:lnTo>
                  <a:lnTo>
                    <a:pt x="49804" y="181208"/>
                  </a:lnTo>
                  <a:lnTo>
                    <a:pt x="53090" y="183205"/>
                  </a:lnTo>
                  <a:lnTo>
                    <a:pt x="54111" y="181026"/>
                  </a:lnTo>
                  <a:lnTo>
                    <a:pt x="38075" y="123049"/>
                  </a:lnTo>
                  <a:lnTo>
                    <a:pt x="26802" y="81719"/>
                  </a:lnTo>
                  <a:lnTo>
                    <a:pt x="28680" y="60770"/>
                  </a:lnTo>
                  <a:lnTo>
                    <a:pt x="36534" y="42880"/>
                  </a:lnTo>
                  <a:lnTo>
                    <a:pt x="41903" y="34834"/>
                  </a:lnTo>
                  <a:lnTo>
                    <a:pt x="57229" y="22774"/>
                  </a:lnTo>
                  <a:lnTo>
                    <a:pt x="95663" y="5500"/>
                  </a:lnTo>
                  <a:lnTo>
                    <a:pt x="132200" y="0"/>
                  </a:lnTo>
                  <a:lnTo>
                    <a:pt x="182659" y="6323"/>
                  </a:lnTo>
                  <a:lnTo>
                    <a:pt x="200042" y="8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266875" y="219385"/>
              <a:ext cx="186473" cy="409594"/>
            </a:xfrm>
            <a:custGeom>
              <a:avLst/>
              <a:gdLst/>
              <a:ahLst/>
              <a:cxnLst/>
              <a:rect l="0" t="0" r="0" b="0"/>
              <a:pathLst>
                <a:path w="186473" h="409594">
                  <a:moveTo>
                    <a:pt x="102244" y="328096"/>
                  </a:moveTo>
                  <a:lnTo>
                    <a:pt x="83116" y="265838"/>
                  </a:lnTo>
                  <a:lnTo>
                    <a:pt x="71906" y="249343"/>
                  </a:lnTo>
                  <a:lnTo>
                    <a:pt x="56005" y="237333"/>
                  </a:lnTo>
                  <a:lnTo>
                    <a:pt x="46851" y="232493"/>
                  </a:lnTo>
                  <a:lnTo>
                    <a:pt x="38409" y="231605"/>
                  </a:lnTo>
                  <a:lnTo>
                    <a:pt x="22790" y="236858"/>
                  </a:lnTo>
                  <a:lnTo>
                    <a:pt x="11169" y="253231"/>
                  </a:lnTo>
                  <a:lnTo>
                    <a:pt x="3275" y="277275"/>
                  </a:lnTo>
                  <a:lnTo>
                    <a:pt x="0" y="321357"/>
                  </a:lnTo>
                  <a:lnTo>
                    <a:pt x="7089" y="357685"/>
                  </a:lnTo>
                  <a:lnTo>
                    <a:pt x="17448" y="379851"/>
                  </a:lnTo>
                  <a:lnTo>
                    <a:pt x="42024" y="406472"/>
                  </a:lnTo>
                  <a:lnTo>
                    <a:pt x="51569" y="409593"/>
                  </a:lnTo>
                  <a:lnTo>
                    <a:pt x="71533" y="406821"/>
                  </a:lnTo>
                  <a:lnTo>
                    <a:pt x="88984" y="391551"/>
                  </a:lnTo>
                  <a:lnTo>
                    <a:pt x="103370" y="369167"/>
                  </a:lnTo>
                  <a:lnTo>
                    <a:pt x="122137" y="313549"/>
                  </a:lnTo>
                  <a:lnTo>
                    <a:pt x="133484" y="263735"/>
                  </a:lnTo>
                  <a:lnTo>
                    <a:pt x="141136" y="211930"/>
                  </a:lnTo>
                  <a:lnTo>
                    <a:pt x="143403" y="159536"/>
                  </a:lnTo>
                  <a:lnTo>
                    <a:pt x="144075" y="106967"/>
                  </a:lnTo>
                  <a:lnTo>
                    <a:pt x="141154" y="57466"/>
                  </a:lnTo>
                  <a:lnTo>
                    <a:pt x="129687" y="4407"/>
                  </a:lnTo>
                  <a:lnTo>
                    <a:pt x="125219" y="0"/>
                  </a:lnTo>
                  <a:lnTo>
                    <a:pt x="119900" y="571"/>
                  </a:lnTo>
                  <a:lnTo>
                    <a:pt x="114015" y="4461"/>
                  </a:lnTo>
                  <a:lnTo>
                    <a:pt x="104356" y="18142"/>
                  </a:lnTo>
                  <a:lnTo>
                    <a:pt x="97333" y="38261"/>
                  </a:lnTo>
                  <a:lnTo>
                    <a:pt x="95944" y="98836"/>
                  </a:lnTo>
                  <a:lnTo>
                    <a:pt x="103497" y="149813"/>
                  </a:lnTo>
                  <a:lnTo>
                    <a:pt x="110024" y="201962"/>
                  </a:lnTo>
                  <a:lnTo>
                    <a:pt x="118197" y="254458"/>
                  </a:lnTo>
                  <a:lnTo>
                    <a:pt x="136331" y="313421"/>
                  </a:lnTo>
                  <a:lnTo>
                    <a:pt x="153158" y="347925"/>
                  </a:lnTo>
                  <a:lnTo>
                    <a:pt x="186472" y="3807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495461" y="389554"/>
              <a:ext cx="115814" cy="206632"/>
            </a:xfrm>
            <a:custGeom>
              <a:avLst/>
              <a:gdLst/>
              <a:ahLst/>
              <a:cxnLst/>
              <a:rect l="0" t="0" r="0" b="0"/>
              <a:pathLst>
                <a:path w="115814" h="206632">
                  <a:moveTo>
                    <a:pt x="0" y="115813"/>
                  </a:moveTo>
                  <a:lnTo>
                    <a:pt x="5589" y="177906"/>
                  </a:lnTo>
                  <a:lnTo>
                    <a:pt x="20243" y="204661"/>
                  </a:lnTo>
                  <a:lnTo>
                    <a:pt x="22854" y="206631"/>
                  </a:lnTo>
                  <a:lnTo>
                    <a:pt x="23425" y="204434"/>
                  </a:lnTo>
                  <a:lnTo>
                    <a:pt x="9812" y="141892"/>
                  </a:lnTo>
                  <a:lnTo>
                    <a:pt x="5531" y="112196"/>
                  </a:lnTo>
                  <a:lnTo>
                    <a:pt x="12314" y="61417"/>
                  </a:lnTo>
                  <a:lnTo>
                    <a:pt x="15228" y="47963"/>
                  </a:lnTo>
                  <a:lnTo>
                    <a:pt x="20680" y="37825"/>
                  </a:lnTo>
                  <a:lnTo>
                    <a:pt x="36097" y="23440"/>
                  </a:lnTo>
                  <a:lnTo>
                    <a:pt x="80656" y="5843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686739" y="432018"/>
              <a:ext cx="177220" cy="166655"/>
            </a:xfrm>
            <a:custGeom>
              <a:avLst/>
              <a:gdLst/>
              <a:ahLst/>
              <a:cxnLst/>
              <a:rect l="0" t="0" r="0" b="0"/>
              <a:pathLst>
                <a:path w="177220" h="166655">
                  <a:moveTo>
                    <a:pt x="40349" y="125992"/>
                  </a:moveTo>
                  <a:lnTo>
                    <a:pt x="51527" y="109224"/>
                  </a:lnTo>
                  <a:lnTo>
                    <a:pt x="58479" y="76440"/>
                  </a:lnTo>
                  <a:lnTo>
                    <a:pt x="60539" y="37090"/>
                  </a:lnTo>
                  <a:lnTo>
                    <a:pt x="54781" y="15900"/>
                  </a:lnTo>
                  <a:lnTo>
                    <a:pt x="49970" y="6974"/>
                  </a:lnTo>
                  <a:lnTo>
                    <a:pt x="43254" y="2193"/>
                  </a:lnTo>
                  <a:lnTo>
                    <a:pt x="35266" y="175"/>
                  </a:lnTo>
                  <a:lnTo>
                    <a:pt x="26432" y="0"/>
                  </a:lnTo>
                  <a:lnTo>
                    <a:pt x="19372" y="3393"/>
                  </a:lnTo>
                  <a:lnTo>
                    <a:pt x="8409" y="16521"/>
                  </a:lnTo>
                  <a:lnTo>
                    <a:pt x="1250" y="49232"/>
                  </a:lnTo>
                  <a:lnTo>
                    <a:pt x="0" y="101038"/>
                  </a:lnTo>
                  <a:lnTo>
                    <a:pt x="7987" y="135366"/>
                  </a:lnTo>
                  <a:lnTo>
                    <a:pt x="18556" y="157064"/>
                  </a:lnTo>
                  <a:lnTo>
                    <a:pt x="25821" y="163084"/>
                  </a:lnTo>
                  <a:lnTo>
                    <a:pt x="34173" y="165928"/>
                  </a:lnTo>
                  <a:lnTo>
                    <a:pt x="43250" y="166654"/>
                  </a:lnTo>
                  <a:lnTo>
                    <a:pt x="51642" y="162459"/>
                  </a:lnTo>
                  <a:lnTo>
                    <a:pt x="67205" y="145319"/>
                  </a:lnTo>
                  <a:lnTo>
                    <a:pt x="75681" y="122103"/>
                  </a:lnTo>
                  <a:lnTo>
                    <a:pt x="82739" y="64649"/>
                  </a:lnTo>
                  <a:lnTo>
                    <a:pt x="84987" y="66379"/>
                  </a:lnTo>
                  <a:lnTo>
                    <a:pt x="106861" y="113581"/>
                  </a:lnTo>
                  <a:lnTo>
                    <a:pt x="120213" y="127495"/>
                  </a:lnTo>
                  <a:lnTo>
                    <a:pt x="137845" y="137578"/>
                  </a:lnTo>
                  <a:lnTo>
                    <a:pt x="146290" y="138395"/>
                  </a:lnTo>
                  <a:lnTo>
                    <a:pt x="177219" y="1259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865817" y="444126"/>
              <a:ext cx="145541" cy="145470"/>
            </a:xfrm>
            <a:custGeom>
              <a:avLst/>
              <a:gdLst/>
              <a:ahLst/>
              <a:cxnLst/>
              <a:rect l="0" t="0" r="0" b="0"/>
              <a:pathLst>
                <a:path w="145541" h="145470">
                  <a:moveTo>
                    <a:pt x="8670" y="40184"/>
                  </a:moveTo>
                  <a:lnTo>
                    <a:pt x="17735" y="98801"/>
                  </a:lnTo>
                  <a:lnTo>
                    <a:pt x="13175" y="133591"/>
                  </a:lnTo>
                  <a:lnTo>
                    <a:pt x="10504" y="136381"/>
                  </a:lnTo>
                  <a:lnTo>
                    <a:pt x="7553" y="133561"/>
                  </a:lnTo>
                  <a:lnTo>
                    <a:pt x="4416" y="127002"/>
                  </a:lnTo>
                  <a:lnTo>
                    <a:pt x="0" y="89825"/>
                  </a:lnTo>
                  <a:lnTo>
                    <a:pt x="4281" y="47354"/>
                  </a:lnTo>
                  <a:lnTo>
                    <a:pt x="18548" y="10723"/>
                  </a:lnTo>
                  <a:lnTo>
                    <a:pt x="26953" y="4166"/>
                  </a:lnTo>
                  <a:lnTo>
                    <a:pt x="48771" y="0"/>
                  </a:lnTo>
                  <a:lnTo>
                    <a:pt x="67827" y="5167"/>
                  </a:lnTo>
                  <a:lnTo>
                    <a:pt x="84095" y="16432"/>
                  </a:lnTo>
                  <a:lnTo>
                    <a:pt x="105237" y="42505"/>
                  </a:lnTo>
                  <a:lnTo>
                    <a:pt x="131045" y="103559"/>
                  </a:lnTo>
                  <a:lnTo>
                    <a:pt x="145540" y="1454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074528" y="200041"/>
              <a:ext cx="52644" cy="368498"/>
            </a:xfrm>
            <a:custGeom>
              <a:avLst/>
              <a:gdLst/>
              <a:ahLst/>
              <a:cxnLst/>
              <a:rect l="0" t="0" r="0" b="0"/>
              <a:pathLst>
                <a:path w="52644" h="368498">
                  <a:moveTo>
                    <a:pt x="0" y="0"/>
                  </a:moveTo>
                  <a:lnTo>
                    <a:pt x="3120" y="57264"/>
                  </a:lnTo>
                  <a:lnTo>
                    <a:pt x="14654" y="112567"/>
                  </a:lnTo>
                  <a:lnTo>
                    <a:pt x="19160" y="163205"/>
                  </a:lnTo>
                  <a:lnTo>
                    <a:pt x="27918" y="221491"/>
                  </a:lnTo>
                  <a:lnTo>
                    <a:pt x="31669" y="274637"/>
                  </a:lnTo>
                  <a:lnTo>
                    <a:pt x="39704" y="335702"/>
                  </a:lnTo>
                  <a:lnTo>
                    <a:pt x="42213" y="358601"/>
                  </a:lnTo>
                  <a:lnTo>
                    <a:pt x="44520" y="363070"/>
                  </a:lnTo>
                  <a:lnTo>
                    <a:pt x="52643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157538" y="326383"/>
              <a:ext cx="127561" cy="221099"/>
            </a:xfrm>
            <a:custGeom>
              <a:avLst/>
              <a:gdLst/>
              <a:ahLst/>
              <a:cxnLst/>
              <a:rect l="0" t="0" r="0" b="0"/>
              <a:pathLst>
                <a:path w="127561" h="221099">
                  <a:moveTo>
                    <a:pt x="74917" y="0"/>
                  </a:moveTo>
                  <a:lnTo>
                    <a:pt x="32256" y="55659"/>
                  </a:lnTo>
                  <a:lnTo>
                    <a:pt x="4619" y="95352"/>
                  </a:lnTo>
                  <a:lnTo>
                    <a:pt x="0" y="116078"/>
                  </a:lnTo>
                  <a:lnTo>
                    <a:pt x="406" y="126518"/>
                  </a:lnTo>
                  <a:lnTo>
                    <a:pt x="7096" y="144358"/>
                  </a:lnTo>
                  <a:lnTo>
                    <a:pt x="19038" y="160085"/>
                  </a:lnTo>
                  <a:lnTo>
                    <a:pt x="45493" y="180924"/>
                  </a:lnTo>
                  <a:lnTo>
                    <a:pt x="105705" y="215486"/>
                  </a:lnTo>
                  <a:lnTo>
                    <a:pt x="127560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737823" y="221098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5590" y="169905"/>
                  </a:lnTo>
                  <a:lnTo>
                    <a:pt x="9065" y="232056"/>
                  </a:lnTo>
                  <a:lnTo>
                    <a:pt x="10095" y="289336"/>
                  </a:lnTo>
                  <a:lnTo>
                    <a:pt x="10443" y="349178"/>
                  </a:lnTo>
                  <a:lnTo>
                    <a:pt x="10529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611482" y="400082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75412" y="17959"/>
                  </a:lnTo>
                  <a:lnTo>
                    <a:pt x="119960" y="31667"/>
                  </a:lnTo>
                  <a:lnTo>
                    <a:pt x="68929" y="40051"/>
                  </a:lnTo>
                  <a:lnTo>
                    <a:pt x="12312" y="4184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916808" y="210569"/>
              <a:ext cx="336913" cy="405876"/>
            </a:xfrm>
            <a:custGeom>
              <a:avLst/>
              <a:gdLst/>
              <a:ahLst/>
              <a:cxnLst/>
              <a:rect l="0" t="0" r="0" b="0"/>
              <a:pathLst>
                <a:path w="336913" h="405876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5589" y="163232"/>
                  </a:lnTo>
                  <a:lnTo>
                    <a:pt x="9065" y="215262"/>
                  </a:lnTo>
                  <a:lnTo>
                    <a:pt x="17475" y="272848"/>
                  </a:lnTo>
                  <a:lnTo>
                    <a:pt x="19996" y="321180"/>
                  </a:lnTo>
                  <a:lnTo>
                    <a:pt x="20743" y="371375"/>
                  </a:lnTo>
                  <a:lnTo>
                    <a:pt x="20917" y="401752"/>
                  </a:lnTo>
                  <a:lnTo>
                    <a:pt x="19794" y="405875"/>
                  </a:lnTo>
                  <a:lnTo>
                    <a:pt x="17875" y="402775"/>
                  </a:lnTo>
                  <a:lnTo>
                    <a:pt x="12705" y="373585"/>
                  </a:lnTo>
                  <a:lnTo>
                    <a:pt x="14293" y="338420"/>
                  </a:lnTo>
                  <a:lnTo>
                    <a:pt x="29742" y="278403"/>
                  </a:lnTo>
                  <a:lnTo>
                    <a:pt x="40905" y="259825"/>
                  </a:lnTo>
                  <a:lnTo>
                    <a:pt x="48327" y="255105"/>
                  </a:lnTo>
                  <a:lnTo>
                    <a:pt x="65932" y="252981"/>
                  </a:lnTo>
                  <a:lnTo>
                    <a:pt x="74371" y="256391"/>
                  </a:lnTo>
                  <a:lnTo>
                    <a:pt x="89986" y="269540"/>
                  </a:lnTo>
                  <a:lnTo>
                    <a:pt x="106341" y="296673"/>
                  </a:lnTo>
                  <a:lnTo>
                    <a:pt x="129636" y="358134"/>
                  </a:lnTo>
                  <a:lnTo>
                    <a:pt x="133217" y="360419"/>
                  </a:lnTo>
                  <a:lnTo>
                    <a:pt x="136775" y="357263"/>
                  </a:lnTo>
                  <a:lnTo>
                    <a:pt x="150490" y="336703"/>
                  </a:lnTo>
                  <a:lnTo>
                    <a:pt x="163981" y="323951"/>
                  </a:lnTo>
                  <a:lnTo>
                    <a:pt x="181675" y="314384"/>
                  </a:lnTo>
                  <a:lnTo>
                    <a:pt x="240314" y="303400"/>
                  </a:lnTo>
                  <a:lnTo>
                    <a:pt x="261224" y="296282"/>
                  </a:lnTo>
                  <a:lnTo>
                    <a:pt x="278317" y="285319"/>
                  </a:lnTo>
                  <a:lnTo>
                    <a:pt x="290593" y="269528"/>
                  </a:lnTo>
                  <a:lnTo>
                    <a:pt x="295504" y="260404"/>
                  </a:lnTo>
                  <a:lnTo>
                    <a:pt x="297841" y="240908"/>
                  </a:lnTo>
                  <a:lnTo>
                    <a:pt x="293811" y="221714"/>
                  </a:lnTo>
                  <a:lnTo>
                    <a:pt x="284221" y="205385"/>
                  </a:lnTo>
                  <a:lnTo>
                    <a:pt x="276048" y="200094"/>
                  </a:lnTo>
                  <a:lnTo>
                    <a:pt x="254489" y="194216"/>
                  </a:lnTo>
                  <a:lnTo>
                    <a:pt x="232429" y="197843"/>
                  </a:lnTo>
                  <a:lnTo>
                    <a:pt x="221633" y="202085"/>
                  </a:lnTo>
                  <a:lnTo>
                    <a:pt x="206518" y="216158"/>
                  </a:lnTo>
                  <a:lnTo>
                    <a:pt x="187283" y="253788"/>
                  </a:lnTo>
                  <a:lnTo>
                    <a:pt x="181443" y="290186"/>
                  </a:lnTo>
                  <a:lnTo>
                    <a:pt x="185302" y="325017"/>
                  </a:lnTo>
                  <a:lnTo>
                    <a:pt x="193880" y="343714"/>
                  </a:lnTo>
                  <a:lnTo>
                    <a:pt x="199444" y="351975"/>
                  </a:lnTo>
                  <a:lnTo>
                    <a:pt x="214983" y="364274"/>
                  </a:lnTo>
                  <a:lnTo>
                    <a:pt x="253555" y="381702"/>
                  </a:lnTo>
                  <a:lnTo>
                    <a:pt x="277248" y="382945"/>
                  </a:lnTo>
                  <a:lnTo>
                    <a:pt x="336912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485347" y="505367"/>
              <a:ext cx="154238" cy="294799"/>
            </a:xfrm>
            <a:custGeom>
              <a:avLst/>
              <a:gdLst/>
              <a:ahLst/>
              <a:cxnLst/>
              <a:rect l="0" t="0" r="0" b="0"/>
              <a:pathLst>
                <a:path w="154238" h="294799">
                  <a:moveTo>
                    <a:pt x="126342" y="0"/>
                  </a:moveTo>
                  <a:lnTo>
                    <a:pt x="129461" y="54145"/>
                  </a:lnTo>
                  <a:lnTo>
                    <a:pt x="140996" y="114681"/>
                  </a:lnTo>
                  <a:lnTo>
                    <a:pt x="153370" y="175728"/>
                  </a:lnTo>
                  <a:lnTo>
                    <a:pt x="154237" y="223383"/>
                  </a:lnTo>
                  <a:lnTo>
                    <a:pt x="146149" y="249020"/>
                  </a:lnTo>
                  <a:lnTo>
                    <a:pt x="137207" y="258431"/>
                  </a:lnTo>
                  <a:lnTo>
                    <a:pt x="111674" y="272006"/>
                  </a:lnTo>
                  <a:lnTo>
                    <a:pt x="57197" y="283017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590632" y="3790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706446" y="400082"/>
              <a:ext cx="178985" cy="213656"/>
            </a:xfrm>
            <a:custGeom>
              <a:avLst/>
              <a:gdLst/>
              <a:ahLst/>
              <a:cxnLst/>
              <a:rect l="0" t="0" r="0" b="0"/>
              <a:pathLst>
                <a:path w="178985" h="213656">
                  <a:moveTo>
                    <a:pt x="0" y="0"/>
                  </a:moveTo>
                  <a:lnTo>
                    <a:pt x="8333" y="54145"/>
                  </a:lnTo>
                  <a:lnTo>
                    <a:pt x="18644" y="114625"/>
                  </a:lnTo>
                  <a:lnTo>
                    <a:pt x="34921" y="157693"/>
                  </a:lnTo>
                  <a:lnTo>
                    <a:pt x="60320" y="194406"/>
                  </a:lnTo>
                  <a:lnTo>
                    <a:pt x="86502" y="211370"/>
                  </a:lnTo>
                  <a:lnTo>
                    <a:pt x="106295" y="213655"/>
                  </a:lnTo>
                  <a:lnTo>
                    <a:pt x="125621" y="209602"/>
                  </a:lnTo>
                  <a:lnTo>
                    <a:pt x="142009" y="200001"/>
                  </a:lnTo>
                  <a:lnTo>
                    <a:pt x="153972" y="184816"/>
                  </a:lnTo>
                  <a:lnTo>
                    <a:pt x="171184" y="140882"/>
                  </a:lnTo>
                  <a:lnTo>
                    <a:pt x="177444" y="81078"/>
                  </a:lnTo>
                  <a:lnTo>
                    <a:pt x="178984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969658" y="431668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8333" y="37478"/>
                  </a:lnTo>
                  <a:lnTo>
                    <a:pt x="17475" y="94146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990715" y="32638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113779" y="409788"/>
              <a:ext cx="129621" cy="179808"/>
            </a:xfrm>
            <a:custGeom>
              <a:avLst/>
              <a:gdLst/>
              <a:ahLst/>
              <a:cxnLst/>
              <a:rect l="0" t="0" r="0" b="0"/>
              <a:pathLst>
                <a:path w="129621" h="179808">
                  <a:moveTo>
                    <a:pt x="66449" y="21880"/>
                  </a:moveTo>
                  <a:lnTo>
                    <a:pt x="60859" y="5112"/>
                  </a:lnTo>
                  <a:lnTo>
                    <a:pt x="55704" y="1343"/>
                  </a:lnTo>
                  <a:lnTo>
                    <a:pt x="48757" y="0"/>
                  </a:lnTo>
                  <a:lnTo>
                    <a:pt x="40616" y="274"/>
                  </a:lnTo>
                  <a:lnTo>
                    <a:pt x="25332" y="6818"/>
                  </a:lnTo>
                  <a:lnTo>
                    <a:pt x="17980" y="11839"/>
                  </a:lnTo>
                  <a:lnTo>
                    <a:pt x="6692" y="26776"/>
                  </a:lnTo>
                  <a:lnTo>
                    <a:pt x="2045" y="35672"/>
                  </a:lnTo>
                  <a:lnTo>
                    <a:pt x="0" y="61155"/>
                  </a:lnTo>
                  <a:lnTo>
                    <a:pt x="8219" y="113996"/>
                  </a:lnTo>
                  <a:lnTo>
                    <a:pt x="23330" y="141850"/>
                  </a:lnTo>
                  <a:lnTo>
                    <a:pt x="42624" y="164921"/>
                  </a:lnTo>
                  <a:lnTo>
                    <a:pt x="62489" y="173191"/>
                  </a:lnTo>
                  <a:lnTo>
                    <a:pt x="96861" y="177847"/>
                  </a:lnTo>
                  <a:lnTo>
                    <a:pt x="129620" y="1798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327627" y="417820"/>
              <a:ext cx="221099" cy="200471"/>
            </a:xfrm>
            <a:custGeom>
              <a:avLst/>
              <a:gdLst/>
              <a:ahLst/>
              <a:cxnLst/>
              <a:rect l="0" t="0" r="0" b="0"/>
              <a:pathLst>
                <a:path w="221099" h="200471">
                  <a:moveTo>
                    <a:pt x="0" y="87547"/>
                  </a:moveTo>
                  <a:lnTo>
                    <a:pt x="58616" y="102202"/>
                  </a:lnTo>
                  <a:lnTo>
                    <a:pt x="98996" y="101118"/>
                  </a:lnTo>
                  <a:lnTo>
                    <a:pt x="120427" y="93189"/>
                  </a:lnTo>
                  <a:lnTo>
                    <a:pt x="129418" y="87799"/>
                  </a:lnTo>
                  <a:lnTo>
                    <a:pt x="142526" y="72451"/>
                  </a:lnTo>
                  <a:lnTo>
                    <a:pt x="147660" y="63445"/>
                  </a:lnTo>
                  <a:lnTo>
                    <a:pt x="148743" y="55102"/>
                  </a:lnTo>
                  <a:lnTo>
                    <a:pt x="143707" y="39592"/>
                  </a:lnTo>
                  <a:lnTo>
                    <a:pt x="127718" y="17706"/>
                  </a:lnTo>
                  <a:lnTo>
                    <a:pt x="102573" y="1993"/>
                  </a:lnTo>
                  <a:lnTo>
                    <a:pt x="83023" y="0"/>
                  </a:lnTo>
                  <a:lnTo>
                    <a:pt x="63805" y="4184"/>
                  </a:lnTo>
                  <a:lnTo>
                    <a:pt x="47465" y="13842"/>
                  </a:lnTo>
                  <a:lnTo>
                    <a:pt x="25112" y="43612"/>
                  </a:lnTo>
                  <a:lnTo>
                    <a:pt x="14849" y="82068"/>
                  </a:lnTo>
                  <a:lnTo>
                    <a:pt x="18687" y="106169"/>
                  </a:lnTo>
                  <a:lnTo>
                    <a:pt x="40216" y="150237"/>
                  </a:lnTo>
                  <a:lnTo>
                    <a:pt x="65728" y="176572"/>
                  </a:lnTo>
                  <a:lnTo>
                    <a:pt x="101103" y="193604"/>
                  </a:lnTo>
                  <a:lnTo>
                    <a:pt x="146809" y="200470"/>
                  </a:lnTo>
                  <a:lnTo>
                    <a:pt x="208080" y="194647"/>
                  </a:lnTo>
                  <a:lnTo>
                    <a:pt x="221098" y="1928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685595" y="6001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297439" y="1333960"/>
            <a:ext cx="554668" cy="629030"/>
            <a:chOff x="297439" y="1333960"/>
            <a:chExt cx="554668" cy="629030"/>
          </a:xfrm>
        </p:grpSpPr>
        <p:sp>
          <p:nvSpPr>
            <p:cNvPr id="30" name="Freeform 29"/>
            <p:cNvSpPr/>
            <p:nvPr/>
          </p:nvSpPr>
          <p:spPr>
            <a:xfrm>
              <a:off x="468614" y="1460302"/>
              <a:ext cx="270882" cy="403072"/>
            </a:xfrm>
            <a:custGeom>
              <a:avLst/>
              <a:gdLst/>
              <a:ahLst/>
              <a:cxnLst/>
              <a:rect l="0" t="0" r="0" b="0"/>
              <a:pathLst>
                <a:path w="270882" h="403072">
                  <a:moveTo>
                    <a:pt x="60311" y="0"/>
                  </a:moveTo>
                  <a:lnTo>
                    <a:pt x="44670" y="17981"/>
                  </a:lnTo>
                  <a:lnTo>
                    <a:pt x="14638" y="74354"/>
                  </a:lnTo>
                  <a:lnTo>
                    <a:pt x="5697" y="95048"/>
                  </a:lnTo>
                  <a:lnTo>
                    <a:pt x="2845" y="97290"/>
                  </a:lnTo>
                  <a:lnTo>
                    <a:pt x="943" y="94106"/>
                  </a:lnTo>
                  <a:lnTo>
                    <a:pt x="0" y="78090"/>
                  </a:lnTo>
                  <a:lnTo>
                    <a:pt x="12017" y="21867"/>
                  </a:lnTo>
                  <a:lnTo>
                    <a:pt x="18756" y="14578"/>
                  </a:lnTo>
                  <a:lnTo>
                    <a:pt x="38723" y="6479"/>
                  </a:lnTo>
                  <a:lnTo>
                    <a:pt x="48258" y="6659"/>
                  </a:lnTo>
                  <a:lnTo>
                    <a:pt x="65093" y="13098"/>
                  </a:lnTo>
                  <a:lnTo>
                    <a:pt x="87724" y="35466"/>
                  </a:lnTo>
                  <a:lnTo>
                    <a:pt x="111942" y="84739"/>
                  </a:lnTo>
                  <a:lnTo>
                    <a:pt x="129198" y="145343"/>
                  </a:lnTo>
                  <a:lnTo>
                    <a:pt x="133060" y="203448"/>
                  </a:lnTo>
                  <a:lnTo>
                    <a:pt x="133729" y="253693"/>
                  </a:lnTo>
                  <a:lnTo>
                    <a:pt x="131546" y="287058"/>
                  </a:lnTo>
                  <a:lnTo>
                    <a:pt x="114200" y="343485"/>
                  </a:lnTo>
                  <a:lnTo>
                    <a:pt x="105318" y="365570"/>
                  </a:lnTo>
                  <a:lnTo>
                    <a:pt x="93572" y="383184"/>
                  </a:lnTo>
                  <a:lnTo>
                    <a:pt x="77433" y="395692"/>
                  </a:lnTo>
                  <a:lnTo>
                    <a:pt x="68216" y="400665"/>
                  </a:lnTo>
                  <a:lnTo>
                    <a:pt x="48617" y="403071"/>
                  </a:lnTo>
                  <a:lnTo>
                    <a:pt x="29377" y="399072"/>
                  </a:lnTo>
                  <a:lnTo>
                    <a:pt x="13027" y="389495"/>
                  </a:lnTo>
                  <a:lnTo>
                    <a:pt x="7732" y="381326"/>
                  </a:lnTo>
                  <a:lnTo>
                    <a:pt x="1847" y="359771"/>
                  </a:lnTo>
                  <a:lnTo>
                    <a:pt x="4124" y="326917"/>
                  </a:lnTo>
                  <a:lnTo>
                    <a:pt x="12332" y="308683"/>
                  </a:lnTo>
                  <a:lnTo>
                    <a:pt x="17797" y="300545"/>
                  </a:lnTo>
                  <a:lnTo>
                    <a:pt x="36346" y="288384"/>
                  </a:lnTo>
                  <a:lnTo>
                    <a:pt x="59019" y="281419"/>
                  </a:lnTo>
                  <a:lnTo>
                    <a:pt x="91514" y="284075"/>
                  </a:lnTo>
                  <a:lnTo>
                    <a:pt x="123368" y="293441"/>
                  </a:lnTo>
                  <a:lnTo>
                    <a:pt x="176110" y="323620"/>
                  </a:lnTo>
                  <a:lnTo>
                    <a:pt x="213295" y="332974"/>
                  </a:lnTo>
                  <a:lnTo>
                    <a:pt x="237098" y="328922"/>
                  </a:lnTo>
                  <a:lnTo>
                    <a:pt x="270881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97439" y="1333960"/>
              <a:ext cx="554668" cy="629030"/>
            </a:xfrm>
            <a:custGeom>
              <a:avLst/>
              <a:gdLst/>
              <a:ahLst/>
              <a:cxnLst/>
              <a:rect l="0" t="0" r="0" b="0"/>
              <a:pathLst>
                <a:path w="554668" h="629030">
                  <a:moveTo>
                    <a:pt x="399942" y="52643"/>
                  </a:moveTo>
                  <a:lnTo>
                    <a:pt x="346067" y="25132"/>
                  </a:lnTo>
                  <a:lnTo>
                    <a:pt x="288905" y="7094"/>
                  </a:lnTo>
                  <a:lnTo>
                    <a:pt x="248369" y="2102"/>
                  </a:lnTo>
                  <a:lnTo>
                    <a:pt x="206723" y="11801"/>
                  </a:lnTo>
                  <a:lnTo>
                    <a:pt x="151898" y="36040"/>
                  </a:lnTo>
                  <a:lnTo>
                    <a:pt x="95227" y="75904"/>
                  </a:lnTo>
                  <a:lnTo>
                    <a:pt x="40563" y="133588"/>
                  </a:lnTo>
                  <a:lnTo>
                    <a:pt x="12050" y="189081"/>
                  </a:lnTo>
                  <a:lnTo>
                    <a:pt x="3471" y="224090"/>
                  </a:lnTo>
                  <a:lnTo>
                    <a:pt x="572" y="277842"/>
                  </a:lnTo>
                  <a:lnTo>
                    <a:pt x="0" y="340755"/>
                  </a:lnTo>
                  <a:lnTo>
                    <a:pt x="3006" y="399456"/>
                  </a:lnTo>
                  <a:lnTo>
                    <a:pt x="20108" y="456111"/>
                  </a:lnTo>
                  <a:lnTo>
                    <a:pt x="52857" y="514956"/>
                  </a:lnTo>
                  <a:lnTo>
                    <a:pt x="67867" y="535366"/>
                  </a:lnTo>
                  <a:lnTo>
                    <a:pt x="128679" y="589298"/>
                  </a:lnTo>
                  <a:lnTo>
                    <a:pt x="168804" y="612024"/>
                  </a:lnTo>
                  <a:lnTo>
                    <a:pt x="211695" y="626608"/>
                  </a:lnTo>
                  <a:lnTo>
                    <a:pt x="251618" y="629029"/>
                  </a:lnTo>
                  <a:lnTo>
                    <a:pt x="310679" y="619959"/>
                  </a:lnTo>
                  <a:lnTo>
                    <a:pt x="367693" y="602303"/>
                  </a:lnTo>
                  <a:lnTo>
                    <a:pt x="398576" y="583482"/>
                  </a:lnTo>
                  <a:lnTo>
                    <a:pt x="460632" y="523872"/>
                  </a:lnTo>
                  <a:lnTo>
                    <a:pt x="497881" y="472277"/>
                  </a:lnTo>
                  <a:lnTo>
                    <a:pt x="523100" y="420149"/>
                  </a:lnTo>
                  <a:lnTo>
                    <a:pt x="539693" y="364792"/>
                  </a:lnTo>
                  <a:lnTo>
                    <a:pt x="554667" y="303106"/>
                  </a:lnTo>
                  <a:lnTo>
                    <a:pt x="551648" y="243147"/>
                  </a:lnTo>
                  <a:lnTo>
                    <a:pt x="538616" y="190619"/>
                  </a:lnTo>
                  <a:lnTo>
                    <a:pt x="513639" y="128105"/>
                  </a:lnTo>
                  <a:lnTo>
                    <a:pt x="496541" y="100868"/>
                  </a:lnTo>
                  <a:lnTo>
                    <a:pt x="441293" y="56381"/>
                  </a:lnTo>
                  <a:lnTo>
                    <a:pt x="386193" y="24207"/>
                  </a:lnTo>
                  <a:lnTo>
                    <a:pt x="329544" y="5094"/>
                  </a:lnTo>
                  <a:lnTo>
                    <a:pt x="3051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1086935" y="1323432"/>
            <a:ext cx="2353511" cy="747524"/>
            <a:chOff x="1086935" y="1323432"/>
            <a:chExt cx="2353511" cy="747524"/>
          </a:xfrm>
        </p:grpSpPr>
        <p:sp>
          <p:nvSpPr>
            <p:cNvPr id="33" name="Freeform 32"/>
            <p:cNvSpPr/>
            <p:nvPr/>
          </p:nvSpPr>
          <p:spPr>
            <a:xfrm>
              <a:off x="1291916" y="1386603"/>
              <a:ext cx="16028" cy="484312"/>
            </a:xfrm>
            <a:custGeom>
              <a:avLst/>
              <a:gdLst/>
              <a:ahLst/>
              <a:cxnLst/>
              <a:rect l="0" t="0" r="0" b="0"/>
              <a:pathLst>
                <a:path w="16028" h="484312">
                  <a:moveTo>
                    <a:pt x="5589" y="0"/>
                  </a:moveTo>
                  <a:lnTo>
                    <a:pt x="0" y="16767"/>
                  </a:lnTo>
                  <a:lnTo>
                    <a:pt x="3272" y="65790"/>
                  </a:lnTo>
                  <a:lnTo>
                    <a:pt x="6073" y="124258"/>
                  </a:lnTo>
                  <a:lnTo>
                    <a:pt x="12621" y="176287"/>
                  </a:lnTo>
                  <a:lnTo>
                    <a:pt x="15082" y="238496"/>
                  </a:lnTo>
                  <a:lnTo>
                    <a:pt x="15811" y="290464"/>
                  </a:lnTo>
                  <a:lnTo>
                    <a:pt x="16027" y="349276"/>
                  </a:lnTo>
                  <a:lnTo>
                    <a:pt x="14921" y="408815"/>
                  </a:lnTo>
                  <a:lnTo>
                    <a:pt x="7779" y="462682"/>
                  </a:lnTo>
                  <a:lnTo>
                    <a:pt x="5589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086935" y="1376074"/>
              <a:ext cx="452727" cy="52644"/>
            </a:xfrm>
            <a:custGeom>
              <a:avLst/>
              <a:gdLst/>
              <a:ahLst/>
              <a:cxnLst/>
              <a:rect l="0" t="0" r="0" b="0"/>
              <a:pathLst>
                <a:path w="452727" h="52644">
                  <a:moveTo>
                    <a:pt x="452726" y="0"/>
                  </a:moveTo>
                  <a:lnTo>
                    <a:pt x="398581" y="3120"/>
                  </a:lnTo>
                  <a:lnTo>
                    <a:pt x="343635" y="14654"/>
                  </a:lnTo>
                  <a:lnTo>
                    <a:pt x="280485" y="27028"/>
                  </a:lnTo>
                  <a:lnTo>
                    <a:pt x="224857" y="33805"/>
                  </a:lnTo>
                  <a:lnTo>
                    <a:pt x="168549" y="40473"/>
                  </a:lnTo>
                  <a:lnTo>
                    <a:pt x="118311" y="47217"/>
                  </a:lnTo>
                  <a:lnTo>
                    <a:pt x="57339" y="5157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565657" y="1323432"/>
              <a:ext cx="353593" cy="456467"/>
            </a:xfrm>
            <a:custGeom>
              <a:avLst/>
              <a:gdLst/>
              <a:ahLst/>
              <a:cxnLst/>
              <a:rect l="0" t="0" r="0" b="0"/>
              <a:pathLst>
                <a:path w="353593" h="456467">
                  <a:moveTo>
                    <a:pt x="5589" y="0"/>
                  </a:moveTo>
                  <a:lnTo>
                    <a:pt x="0" y="16767"/>
                  </a:lnTo>
                  <a:lnTo>
                    <a:pt x="4044" y="75445"/>
                  </a:lnTo>
                  <a:lnTo>
                    <a:pt x="10873" y="135785"/>
                  </a:lnTo>
                  <a:lnTo>
                    <a:pt x="14564" y="192311"/>
                  </a:lnTo>
                  <a:lnTo>
                    <a:pt x="21246" y="253513"/>
                  </a:lnTo>
                  <a:lnTo>
                    <a:pt x="25046" y="310511"/>
                  </a:lnTo>
                  <a:lnTo>
                    <a:pt x="33566" y="373767"/>
                  </a:lnTo>
                  <a:lnTo>
                    <a:pt x="36462" y="431323"/>
                  </a:lnTo>
                  <a:lnTo>
                    <a:pt x="35688" y="451402"/>
                  </a:lnTo>
                  <a:lnTo>
                    <a:pt x="33844" y="451843"/>
                  </a:lnTo>
                  <a:lnTo>
                    <a:pt x="31445" y="448627"/>
                  </a:lnTo>
                  <a:lnTo>
                    <a:pt x="20358" y="402609"/>
                  </a:lnTo>
                  <a:lnTo>
                    <a:pt x="20075" y="344127"/>
                  </a:lnTo>
                  <a:lnTo>
                    <a:pt x="25348" y="282185"/>
                  </a:lnTo>
                  <a:lnTo>
                    <a:pt x="32308" y="259556"/>
                  </a:lnTo>
                  <a:lnTo>
                    <a:pt x="37440" y="250246"/>
                  </a:lnTo>
                  <a:lnTo>
                    <a:pt x="45540" y="244040"/>
                  </a:lnTo>
                  <a:lnTo>
                    <a:pt x="67019" y="237144"/>
                  </a:lnTo>
                  <a:lnTo>
                    <a:pt x="76958" y="237644"/>
                  </a:lnTo>
                  <a:lnTo>
                    <a:pt x="94240" y="244440"/>
                  </a:lnTo>
                  <a:lnTo>
                    <a:pt x="109720" y="261498"/>
                  </a:lnTo>
                  <a:lnTo>
                    <a:pt x="133133" y="304987"/>
                  </a:lnTo>
                  <a:lnTo>
                    <a:pt x="152684" y="366257"/>
                  </a:lnTo>
                  <a:lnTo>
                    <a:pt x="160307" y="402539"/>
                  </a:lnTo>
                  <a:lnTo>
                    <a:pt x="161377" y="415758"/>
                  </a:lnTo>
                  <a:lnTo>
                    <a:pt x="163260" y="421061"/>
                  </a:lnTo>
                  <a:lnTo>
                    <a:pt x="165685" y="421087"/>
                  </a:lnTo>
                  <a:lnTo>
                    <a:pt x="168472" y="417595"/>
                  </a:lnTo>
                  <a:lnTo>
                    <a:pt x="183689" y="381878"/>
                  </a:lnTo>
                  <a:lnTo>
                    <a:pt x="199388" y="369375"/>
                  </a:lnTo>
                  <a:lnTo>
                    <a:pt x="227958" y="355759"/>
                  </a:lnTo>
                  <a:lnTo>
                    <a:pt x="287831" y="345416"/>
                  </a:lnTo>
                  <a:lnTo>
                    <a:pt x="308845" y="338352"/>
                  </a:lnTo>
                  <a:lnTo>
                    <a:pt x="348785" y="308101"/>
                  </a:lnTo>
                  <a:lnTo>
                    <a:pt x="352540" y="300157"/>
                  </a:lnTo>
                  <a:lnTo>
                    <a:pt x="353592" y="281972"/>
                  </a:lnTo>
                  <a:lnTo>
                    <a:pt x="342018" y="252003"/>
                  </a:lnTo>
                  <a:lnTo>
                    <a:pt x="327079" y="237563"/>
                  </a:lnTo>
                  <a:lnTo>
                    <a:pt x="318181" y="232075"/>
                  </a:lnTo>
                  <a:lnTo>
                    <a:pt x="298937" y="229096"/>
                  </a:lnTo>
                  <a:lnTo>
                    <a:pt x="288892" y="229940"/>
                  </a:lnTo>
                  <a:lnTo>
                    <a:pt x="271492" y="237116"/>
                  </a:lnTo>
                  <a:lnTo>
                    <a:pt x="241257" y="260787"/>
                  </a:lnTo>
                  <a:lnTo>
                    <a:pt x="225415" y="292259"/>
                  </a:lnTo>
                  <a:lnTo>
                    <a:pt x="213313" y="325631"/>
                  </a:lnTo>
                  <a:lnTo>
                    <a:pt x="212164" y="347106"/>
                  </a:lnTo>
                  <a:lnTo>
                    <a:pt x="220959" y="389488"/>
                  </a:lnTo>
                  <a:lnTo>
                    <a:pt x="236169" y="421120"/>
                  </a:lnTo>
                  <a:lnTo>
                    <a:pt x="251958" y="435949"/>
                  </a:lnTo>
                  <a:lnTo>
                    <a:pt x="290691" y="455001"/>
                  </a:lnTo>
                  <a:lnTo>
                    <a:pt x="308166" y="456466"/>
                  </a:lnTo>
                  <a:lnTo>
                    <a:pt x="331973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245070" y="1607701"/>
              <a:ext cx="73701" cy="105286"/>
            </a:xfrm>
            <a:custGeom>
              <a:avLst/>
              <a:gdLst/>
              <a:ahLst/>
              <a:cxnLst/>
              <a:rect l="0" t="0" r="0" b="0"/>
              <a:pathLst>
                <a:path w="73701" h="105286">
                  <a:moveTo>
                    <a:pt x="0" y="0"/>
                  </a:moveTo>
                  <a:lnTo>
                    <a:pt x="9575" y="24047"/>
                  </a:lnTo>
                  <a:lnTo>
                    <a:pt x="52998" y="82002"/>
                  </a:lnTo>
                  <a:lnTo>
                    <a:pt x="7370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224013" y="1565587"/>
              <a:ext cx="210571" cy="452727"/>
            </a:xfrm>
            <a:custGeom>
              <a:avLst/>
              <a:gdLst/>
              <a:ahLst/>
              <a:cxnLst/>
              <a:rect l="0" t="0" r="0" b="0"/>
              <a:pathLst>
                <a:path w="210571" h="452727">
                  <a:moveTo>
                    <a:pt x="210570" y="0"/>
                  </a:moveTo>
                  <a:lnTo>
                    <a:pt x="181262" y="34898"/>
                  </a:lnTo>
                  <a:lnTo>
                    <a:pt x="154926" y="95047"/>
                  </a:lnTo>
                  <a:lnTo>
                    <a:pt x="125485" y="145343"/>
                  </a:lnTo>
                  <a:lnTo>
                    <a:pt x="103686" y="197556"/>
                  </a:lnTo>
                  <a:lnTo>
                    <a:pt x="73644" y="256136"/>
                  </a:lnTo>
                  <a:lnTo>
                    <a:pt x="50898" y="310168"/>
                  </a:lnTo>
                  <a:lnTo>
                    <a:pt x="24222" y="370884"/>
                  </a:lnTo>
                  <a:lnTo>
                    <a:pt x="3999" y="432691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459934" y="1612640"/>
              <a:ext cx="198841" cy="156683"/>
            </a:xfrm>
            <a:custGeom>
              <a:avLst/>
              <a:gdLst/>
              <a:ahLst/>
              <a:cxnLst/>
              <a:rect l="0" t="0" r="0" b="0"/>
              <a:pathLst>
                <a:path w="198841" h="156683">
                  <a:moveTo>
                    <a:pt x="100991" y="5590"/>
                  </a:moveTo>
                  <a:lnTo>
                    <a:pt x="84223" y="0"/>
                  </a:lnTo>
                  <a:lnTo>
                    <a:pt x="66633" y="3496"/>
                  </a:lnTo>
                  <a:lnTo>
                    <a:pt x="40118" y="18617"/>
                  </a:lnTo>
                  <a:lnTo>
                    <a:pt x="17444" y="41035"/>
                  </a:lnTo>
                  <a:lnTo>
                    <a:pt x="10198" y="50277"/>
                  </a:lnTo>
                  <a:lnTo>
                    <a:pt x="2147" y="73024"/>
                  </a:lnTo>
                  <a:lnTo>
                    <a:pt x="0" y="85641"/>
                  </a:lnTo>
                  <a:lnTo>
                    <a:pt x="3853" y="109018"/>
                  </a:lnTo>
                  <a:lnTo>
                    <a:pt x="8157" y="120166"/>
                  </a:lnTo>
                  <a:lnTo>
                    <a:pt x="22297" y="135671"/>
                  </a:lnTo>
                  <a:lnTo>
                    <a:pt x="59970" y="155157"/>
                  </a:lnTo>
                  <a:lnTo>
                    <a:pt x="80420" y="156682"/>
                  </a:lnTo>
                  <a:lnTo>
                    <a:pt x="101207" y="152290"/>
                  </a:lnTo>
                  <a:lnTo>
                    <a:pt x="163011" y="117216"/>
                  </a:lnTo>
                  <a:lnTo>
                    <a:pt x="186178" y="95466"/>
                  </a:lnTo>
                  <a:lnTo>
                    <a:pt x="196564" y="77120"/>
                  </a:lnTo>
                  <a:lnTo>
                    <a:pt x="198840" y="57268"/>
                  </a:lnTo>
                  <a:lnTo>
                    <a:pt x="194782" y="37917"/>
                  </a:lnTo>
                  <a:lnTo>
                    <a:pt x="185180" y="21517"/>
                  </a:lnTo>
                  <a:lnTo>
                    <a:pt x="169994" y="9549"/>
                  </a:lnTo>
                  <a:lnTo>
                    <a:pt x="161031" y="4720"/>
                  </a:lnTo>
                  <a:lnTo>
                    <a:pt x="144833" y="2473"/>
                  </a:lnTo>
                  <a:lnTo>
                    <a:pt x="122048" y="55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730248" y="1597173"/>
              <a:ext cx="153105" cy="163502"/>
            </a:xfrm>
            <a:custGeom>
              <a:avLst/>
              <a:gdLst/>
              <a:ahLst/>
              <a:cxnLst/>
              <a:rect l="0" t="0" r="0" b="0"/>
              <a:pathLst>
                <a:path w="153105" h="163502">
                  <a:moveTo>
                    <a:pt x="20190" y="0"/>
                  </a:moveTo>
                  <a:lnTo>
                    <a:pt x="9011" y="11178"/>
                  </a:lnTo>
                  <a:lnTo>
                    <a:pt x="3523" y="32264"/>
                  </a:lnTo>
                  <a:lnTo>
                    <a:pt x="0" y="87871"/>
                  </a:lnTo>
                  <a:lnTo>
                    <a:pt x="4979" y="124302"/>
                  </a:lnTo>
                  <a:lnTo>
                    <a:pt x="19452" y="151733"/>
                  </a:lnTo>
                  <a:lnTo>
                    <a:pt x="27887" y="157307"/>
                  </a:lnTo>
                  <a:lnTo>
                    <a:pt x="49737" y="163501"/>
                  </a:lnTo>
                  <a:lnTo>
                    <a:pt x="59775" y="162813"/>
                  </a:lnTo>
                  <a:lnTo>
                    <a:pt x="77168" y="155809"/>
                  </a:lnTo>
                  <a:lnTo>
                    <a:pt x="121730" y="118829"/>
                  </a:lnTo>
                  <a:lnTo>
                    <a:pt x="142952" y="92530"/>
                  </a:lnTo>
                  <a:lnTo>
                    <a:pt x="150790" y="69590"/>
                  </a:lnTo>
                  <a:lnTo>
                    <a:pt x="153104" y="44967"/>
                  </a:lnTo>
                  <a:lnTo>
                    <a:pt x="14653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950479" y="1570407"/>
              <a:ext cx="178986" cy="186767"/>
            </a:xfrm>
            <a:custGeom>
              <a:avLst/>
              <a:gdLst/>
              <a:ahLst/>
              <a:cxnLst/>
              <a:rect l="0" t="0" r="0" b="0"/>
              <a:pathLst>
                <a:path w="178986" h="186767">
                  <a:moveTo>
                    <a:pt x="0" y="58351"/>
                  </a:moveTo>
                  <a:lnTo>
                    <a:pt x="5590" y="116968"/>
                  </a:lnTo>
                  <a:lnTo>
                    <a:pt x="21331" y="173565"/>
                  </a:lnTo>
                  <a:lnTo>
                    <a:pt x="24749" y="184293"/>
                  </a:lnTo>
                  <a:lnTo>
                    <a:pt x="27028" y="186766"/>
                  </a:lnTo>
                  <a:lnTo>
                    <a:pt x="28547" y="183736"/>
                  </a:lnTo>
                  <a:lnTo>
                    <a:pt x="31186" y="132661"/>
                  </a:lnTo>
                  <a:lnTo>
                    <a:pt x="37122" y="70578"/>
                  </a:lnTo>
                  <a:lnTo>
                    <a:pt x="50704" y="28271"/>
                  </a:lnTo>
                  <a:lnTo>
                    <a:pt x="61920" y="11447"/>
                  </a:lnTo>
                  <a:lnTo>
                    <a:pt x="70526" y="6025"/>
                  </a:lnTo>
                  <a:lnTo>
                    <a:pt x="92566" y="0"/>
                  </a:lnTo>
                  <a:lnTo>
                    <a:pt x="102655" y="1903"/>
                  </a:lnTo>
                  <a:lnTo>
                    <a:pt x="120104" y="13376"/>
                  </a:lnTo>
                  <a:lnTo>
                    <a:pt x="149200" y="49337"/>
                  </a:lnTo>
                  <a:lnTo>
                    <a:pt x="173847" y="108787"/>
                  </a:lnTo>
                  <a:lnTo>
                    <a:pt x="178985" y="1320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192635" y="1537394"/>
              <a:ext cx="247811" cy="533562"/>
            </a:xfrm>
            <a:custGeom>
              <a:avLst/>
              <a:gdLst/>
              <a:ahLst/>
              <a:cxnLst/>
              <a:rect l="0" t="0" r="0" b="0"/>
              <a:pathLst>
                <a:path w="247811" h="533562">
                  <a:moveTo>
                    <a:pt x="147399" y="112421"/>
                  </a:moveTo>
                  <a:lnTo>
                    <a:pt x="155732" y="74943"/>
                  </a:lnTo>
                  <a:lnTo>
                    <a:pt x="154157" y="40095"/>
                  </a:lnTo>
                  <a:lnTo>
                    <a:pt x="151905" y="29109"/>
                  </a:lnTo>
                  <a:lnTo>
                    <a:pt x="146893" y="20615"/>
                  </a:lnTo>
                  <a:lnTo>
                    <a:pt x="131966" y="8057"/>
                  </a:lnTo>
                  <a:lnTo>
                    <a:pt x="110514" y="1696"/>
                  </a:lnTo>
                  <a:lnTo>
                    <a:pt x="98243" y="0"/>
                  </a:lnTo>
                  <a:lnTo>
                    <a:pt x="78368" y="4354"/>
                  </a:lnTo>
                  <a:lnTo>
                    <a:pt x="61736" y="15258"/>
                  </a:lnTo>
                  <a:lnTo>
                    <a:pt x="40389" y="41128"/>
                  </a:lnTo>
                  <a:lnTo>
                    <a:pt x="30429" y="60848"/>
                  </a:lnTo>
                  <a:lnTo>
                    <a:pt x="28342" y="81311"/>
                  </a:lnTo>
                  <a:lnTo>
                    <a:pt x="36534" y="123043"/>
                  </a:lnTo>
                  <a:lnTo>
                    <a:pt x="51639" y="154563"/>
                  </a:lnTo>
                  <a:lnTo>
                    <a:pt x="60162" y="161573"/>
                  </a:lnTo>
                  <a:lnTo>
                    <a:pt x="82111" y="169361"/>
                  </a:lnTo>
                  <a:lnTo>
                    <a:pt x="115186" y="168157"/>
                  </a:lnTo>
                  <a:lnTo>
                    <a:pt x="133472" y="157080"/>
                  </a:lnTo>
                  <a:lnTo>
                    <a:pt x="170348" y="118605"/>
                  </a:lnTo>
                  <a:lnTo>
                    <a:pt x="180215" y="99962"/>
                  </a:lnTo>
                  <a:lnTo>
                    <a:pt x="184484" y="97096"/>
                  </a:lnTo>
                  <a:lnTo>
                    <a:pt x="188500" y="98695"/>
                  </a:lnTo>
                  <a:lnTo>
                    <a:pt x="192347" y="103270"/>
                  </a:lnTo>
                  <a:lnTo>
                    <a:pt x="210481" y="160147"/>
                  </a:lnTo>
                  <a:lnTo>
                    <a:pt x="224590" y="220244"/>
                  </a:lnTo>
                  <a:lnTo>
                    <a:pt x="235131" y="268631"/>
                  </a:lnTo>
                  <a:lnTo>
                    <a:pt x="240074" y="320013"/>
                  </a:lnTo>
                  <a:lnTo>
                    <a:pt x="247810" y="381371"/>
                  </a:lnTo>
                  <a:lnTo>
                    <a:pt x="245448" y="410159"/>
                  </a:lnTo>
                  <a:lnTo>
                    <a:pt x="237380" y="432312"/>
                  </a:lnTo>
                  <a:lnTo>
                    <a:pt x="231953" y="441495"/>
                  </a:lnTo>
                  <a:lnTo>
                    <a:pt x="213444" y="454818"/>
                  </a:lnTo>
                  <a:lnTo>
                    <a:pt x="157136" y="476745"/>
                  </a:lnTo>
                  <a:lnTo>
                    <a:pt x="101316" y="494435"/>
                  </a:lnTo>
                  <a:lnTo>
                    <a:pt x="39900" y="514524"/>
                  </a:lnTo>
                  <a:lnTo>
                    <a:pt x="0" y="5335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3785396" y="1270789"/>
            <a:ext cx="4568375" cy="831753"/>
            <a:chOff x="3785396" y="1270789"/>
            <a:chExt cx="4568375" cy="831753"/>
          </a:xfrm>
        </p:grpSpPr>
        <p:sp>
          <p:nvSpPr>
            <p:cNvPr id="43" name="Freeform 42"/>
            <p:cNvSpPr/>
            <p:nvPr/>
          </p:nvSpPr>
          <p:spPr>
            <a:xfrm>
              <a:off x="3785396" y="1441947"/>
              <a:ext cx="217934" cy="256743"/>
            </a:xfrm>
            <a:custGeom>
              <a:avLst/>
              <a:gdLst/>
              <a:ahLst/>
              <a:cxnLst/>
              <a:rect l="0" t="0" r="0" b="0"/>
              <a:pathLst>
                <a:path w="217934" h="256743">
                  <a:moveTo>
                    <a:pt x="165291" y="81526"/>
                  </a:moveTo>
                  <a:lnTo>
                    <a:pt x="159701" y="64759"/>
                  </a:lnTo>
                  <a:lnTo>
                    <a:pt x="147599" y="50287"/>
                  </a:lnTo>
                  <a:lnTo>
                    <a:pt x="99295" y="10977"/>
                  </a:lnTo>
                  <a:lnTo>
                    <a:pt x="78638" y="3377"/>
                  </a:lnTo>
                  <a:lnTo>
                    <a:pt x="53859" y="0"/>
                  </a:lnTo>
                  <a:lnTo>
                    <a:pt x="33487" y="4738"/>
                  </a:lnTo>
                  <a:lnTo>
                    <a:pt x="24779" y="9277"/>
                  </a:lnTo>
                  <a:lnTo>
                    <a:pt x="11984" y="26799"/>
                  </a:lnTo>
                  <a:lnTo>
                    <a:pt x="3568" y="51354"/>
                  </a:lnTo>
                  <a:lnTo>
                    <a:pt x="0" y="98063"/>
                  </a:lnTo>
                  <a:lnTo>
                    <a:pt x="5831" y="147777"/>
                  </a:lnTo>
                  <a:lnTo>
                    <a:pt x="21402" y="203970"/>
                  </a:lnTo>
                  <a:lnTo>
                    <a:pt x="27251" y="215798"/>
                  </a:lnTo>
                  <a:lnTo>
                    <a:pt x="43109" y="232060"/>
                  </a:lnTo>
                  <a:lnTo>
                    <a:pt x="74886" y="247791"/>
                  </a:lnTo>
                  <a:lnTo>
                    <a:pt x="113938" y="256742"/>
                  </a:lnTo>
                  <a:lnTo>
                    <a:pt x="140127" y="256496"/>
                  </a:lnTo>
                  <a:lnTo>
                    <a:pt x="173433" y="243203"/>
                  </a:lnTo>
                  <a:lnTo>
                    <a:pt x="217933" y="2078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013858" y="1270789"/>
              <a:ext cx="200042" cy="431670"/>
            </a:xfrm>
            <a:custGeom>
              <a:avLst/>
              <a:gdLst/>
              <a:ahLst/>
              <a:cxnLst/>
              <a:rect l="0" t="0" r="0" b="0"/>
              <a:pathLst>
                <a:path w="200042" h="431670">
                  <a:moveTo>
                    <a:pt x="0" y="0"/>
                  </a:moveTo>
                  <a:lnTo>
                    <a:pt x="3119" y="48931"/>
                  </a:lnTo>
                  <a:lnTo>
                    <a:pt x="14654" y="102472"/>
                  </a:lnTo>
                  <a:lnTo>
                    <a:pt x="28197" y="150353"/>
                  </a:lnTo>
                  <a:lnTo>
                    <a:pt x="38640" y="200527"/>
                  </a:lnTo>
                  <a:lnTo>
                    <a:pt x="52649" y="260059"/>
                  </a:lnTo>
                  <a:lnTo>
                    <a:pt x="63173" y="311801"/>
                  </a:lnTo>
                  <a:lnTo>
                    <a:pt x="71620" y="371206"/>
                  </a:lnTo>
                  <a:lnTo>
                    <a:pt x="72313" y="376153"/>
                  </a:lnTo>
                  <a:lnTo>
                    <a:pt x="72775" y="374771"/>
                  </a:lnTo>
                  <a:lnTo>
                    <a:pt x="75917" y="328899"/>
                  </a:lnTo>
                  <a:lnTo>
                    <a:pt x="84823" y="311514"/>
                  </a:lnTo>
                  <a:lnTo>
                    <a:pt x="99700" y="299108"/>
                  </a:lnTo>
                  <a:lnTo>
                    <a:pt x="108581" y="294162"/>
                  </a:lnTo>
                  <a:lnTo>
                    <a:pt x="118011" y="293204"/>
                  </a:lnTo>
                  <a:lnTo>
                    <a:pt x="137847" y="298379"/>
                  </a:lnTo>
                  <a:lnTo>
                    <a:pt x="145710" y="305374"/>
                  </a:lnTo>
                  <a:lnTo>
                    <a:pt x="181946" y="368348"/>
                  </a:lnTo>
                  <a:lnTo>
                    <a:pt x="196121" y="407462"/>
                  </a:lnTo>
                  <a:lnTo>
                    <a:pt x="200041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256013" y="1586644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0" y="0"/>
                  </a:moveTo>
                  <a:lnTo>
                    <a:pt x="3120" y="42692"/>
                  </a:lnTo>
                  <a:lnTo>
                    <a:pt x="10529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245485" y="1470831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350770" y="1376074"/>
              <a:ext cx="31586" cy="347442"/>
            </a:xfrm>
            <a:custGeom>
              <a:avLst/>
              <a:gdLst/>
              <a:ahLst/>
              <a:cxnLst/>
              <a:rect l="0" t="0" r="0" b="0"/>
              <a:pathLst>
                <a:path w="31586" h="347442">
                  <a:moveTo>
                    <a:pt x="0" y="0"/>
                  </a:moveTo>
                  <a:lnTo>
                    <a:pt x="0" y="58617"/>
                  </a:lnTo>
                  <a:lnTo>
                    <a:pt x="5589" y="110175"/>
                  </a:lnTo>
                  <a:lnTo>
                    <a:pt x="9065" y="164316"/>
                  </a:lnTo>
                  <a:lnTo>
                    <a:pt x="17474" y="220541"/>
                  </a:lnTo>
                  <a:lnTo>
                    <a:pt x="23469" y="279307"/>
                  </a:lnTo>
                  <a:lnTo>
                    <a:pt x="29180" y="314385"/>
                  </a:lnTo>
                  <a:lnTo>
                    <a:pt x="31585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448025" y="1277050"/>
              <a:ext cx="134373" cy="455338"/>
            </a:xfrm>
            <a:custGeom>
              <a:avLst/>
              <a:gdLst/>
              <a:ahLst/>
              <a:cxnLst/>
              <a:rect l="0" t="0" r="0" b="0"/>
              <a:pathLst>
                <a:path w="134373" h="455338">
                  <a:moveTo>
                    <a:pt x="92257" y="341180"/>
                  </a:moveTo>
                  <a:lnTo>
                    <a:pt x="72014" y="297217"/>
                  </a:lnTo>
                  <a:lnTo>
                    <a:pt x="63554" y="291984"/>
                  </a:lnTo>
                  <a:lnTo>
                    <a:pt x="41676" y="289289"/>
                  </a:lnTo>
                  <a:lnTo>
                    <a:pt x="32800" y="292548"/>
                  </a:lnTo>
                  <a:lnTo>
                    <a:pt x="19819" y="305528"/>
                  </a:lnTo>
                  <a:lnTo>
                    <a:pt x="5934" y="332566"/>
                  </a:lnTo>
                  <a:lnTo>
                    <a:pt x="0" y="368393"/>
                  </a:lnTo>
                  <a:lnTo>
                    <a:pt x="3831" y="403055"/>
                  </a:lnTo>
                  <a:lnTo>
                    <a:pt x="12403" y="421712"/>
                  </a:lnTo>
                  <a:lnTo>
                    <a:pt x="36969" y="452754"/>
                  </a:lnTo>
                  <a:lnTo>
                    <a:pt x="43700" y="455337"/>
                  </a:lnTo>
                  <a:lnTo>
                    <a:pt x="50527" y="454719"/>
                  </a:lnTo>
                  <a:lnTo>
                    <a:pt x="57418" y="451967"/>
                  </a:lnTo>
                  <a:lnTo>
                    <a:pt x="68195" y="439552"/>
                  </a:lnTo>
                  <a:lnTo>
                    <a:pt x="88352" y="390572"/>
                  </a:lnTo>
                  <a:lnTo>
                    <a:pt x="102708" y="328623"/>
                  </a:lnTo>
                  <a:lnTo>
                    <a:pt x="107431" y="296994"/>
                  </a:lnTo>
                  <a:lnTo>
                    <a:pt x="104050" y="238735"/>
                  </a:lnTo>
                  <a:lnTo>
                    <a:pt x="103161" y="180974"/>
                  </a:lnTo>
                  <a:lnTo>
                    <a:pt x="99778" y="128765"/>
                  </a:lnTo>
                  <a:lnTo>
                    <a:pt x="88154" y="74093"/>
                  </a:lnTo>
                  <a:lnTo>
                    <a:pt x="73423" y="20573"/>
                  </a:lnTo>
                  <a:lnTo>
                    <a:pt x="62050" y="1376"/>
                  </a:lnTo>
                  <a:lnTo>
                    <a:pt x="58081" y="0"/>
                  </a:lnTo>
                  <a:lnTo>
                    <a:pt x="55435" y="3762"/>
                  </a:lnTo>
                  <a:lnTo>
                    <a:pt x="50841" y="64513"/>
                  </a:lnTo>
                  <a:lnTo>
                    <a:pt x="51520" y="114275"/>
                  </a:lnTo>
                  <a:lnTo>
                    <a:pt x="61637" y="177253"/>
                  </a:lnTo>
                  <a:lnTo>
                    <a:pt x="74901" y="235360"/>
                  </a:lnTo>
                  <a:lnTo>
                    <a:pt x="89956" y="294757"/>
                  </a:lnTo>
                  <a:lnTo>
                    <a:pt x="111127" y="348431"/>
                  </a:lnTo>
                  <a:lnTo>
                    <a:pt x="134372" y="3938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645567" y="1534002"/>
              <a:ext cx="126343" cy="161566"/>
            </a:xfrm>
            <a:custGeom>
              <a:avLst/>
              <a:gdLst/>
              <a:ahLst/>
              <a:cxnLst/>
              <a:rect l="0" t="0" r="0" b="0"/>
              <a:pathLst>
                <a:path w="126343" h="161566">
                  <a:moveTo>
                    <a:pt x="0" y="52642"/>
                  </a:moveTo>
                  <a:lnTo>
                    <a:pt x="17959" y="107687"/>
                  </a:lnTo>
                  <a:lnTo>
                    <a:pt x="29368" y="143301"/>
                  </a:lnTo>
                  <a:lnTo>
                    <a:pt x="40739" y="161565"/>
                  </a:lnTo>
                  <a:lnTo>
                    <a:pt x="43537" y="161522"/>
                  </a:lnTo>
                  <a:lnTo>
                    <a:pt x="43527" y="145877"/>
                  </a:lnTo>
                  <a:lnTo>
                    <a:pt x="27584" y="84094"/>
                  </a:lnTo>
                  <a:lnTo>
                    <a:pt x="27078" y="63111"/>
                  </a:lnTo>
                  <a:lnTo>
                    <a:pt x="31922" y="43257"/>
                  </a:lnTo>
                  <a:lnTo>
                    <a:pt x="41874" y="26634"/>
                  </a:lnTo>
                  <a:lnTo>
                    <a:pt x="57216" y="14567"/>
                  </a:lnTo>
                  <a:lnTo>
                    <a:pt x="76902" y="647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857582" y="1552039"/>
              <a:ext cx="156484" cy="185218"/>
            </a:xfrm>
            <a:custGeom>
              <a:avLst/>
              <a:gdLst/>
              <a:ahLst/>
              <a:cxnLst/>
              <a:rect l="0" t="0" r="0" b="0"/>
              <a:pathLst>
                <a:path w="156484" h="185218">
                  <a:moveTo>
                    <a:pt x="9084" y="45134"/>
                  </a:moveTo>
                  <a:lnTo>
                    <a:pt x="43981" y="74442"/>
                  </a:lnTo>
                  <a:lnTo>
                    <a:pt x="73236" y="89043"/>
                  </a:lnTo>
                  <a:lnTo>
                    <a:pt x="93748" y="90775"/>
                  </a:lnTo>
                  <a:lnTo>
                    <a:pt x="113393" y="86476"/>
                  </a:lnTo>
                  <a:lnTo>
                    <a:pt x="129923" y="76766"/>
                  </a:lnTo>
                  <a:lnTo>
                    <a:pt x="135267" y="68562"/>
                  </a:lnTo>
                  <a:lnTo>
                    <a:pt x="141204" y="46967"/>
                  </a:lnTo>
                  <a:lnTo>
                    <a:pt x="140448" y="36997"/>
                  </a:lnTo>
                  <a:lnTo>
                    <a:pt x="133369" y="19681"/>
                  </a:lnTo>
                  <a:lnTo>
                    <a:pt x="119304" y="7305"/>
                  </a:lnTo>
                  <a:lnTo>
                    <a:pt x="110640" y="2367"/>
                  </a:lnTo>
                  <a:lnTo>
                    <a:pt x="88535" y="0"/>
                  </a:lnTo>
                  <a:lnTo>
                    <a:pt x="64283" y="4017"/>
                  </a:lnTo>
                  <a:lnTo>
                    <a:pt x="41805" y="13602"/>
                  </a:lnTo>
                  <a:lnTo>
                    <a:pt x="15010" y="37741"/>
                  </a:lnTo>
                  <a:lnTo>
                    <a:pt x="5868" y="60175"/>
                  </a:lnTo>
                  <a:lnTo>
                    <a:pt x="0" y="112706"/>
                  </a:lnTo>
                  <a:lnTo>
                    <a:pt x="5437" y="134047"/>
                  </a:lnTo>
                  <a:lnTo>
                    <a:pt x="16822" y="151331"/>
                  </a:lnTo>
                  <a:lnTo>
                    <a:pt x="42962" y="173046"/>
                  </a:lnTo>
                  <a:lnTo>
                    <a:pt x="62745" y="183092"/>
                  </a:lnTo>
                  <a:lnTo>
                    <a:pt x="83236" y="185217"/>
                  </a:lnTo>
                  <a:lnTo>
                    <a:pt x="124987" y="177050"/>
                  </a:lnTo>
                  <a:lnTo>
                    <a:pt x="156483" y="1609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087765" y="1574995"/>
              <a:ext cx="147399" cy="148521"/>
            </a:xfrm>
            <a:custGeom>
              <a:avLst/>
              <a:gdLst/>
              <a:ahLst/>
              <a:cxnLst/>
              <a:rect l="0" t="0" r="0" b="0"/>
              <a:pathLst>
                <a:path w="147399" h="148521">
                  <a:moveTo>
                    <a:pt x="0" y="22178"/>
                  </a:moveTo>
                  <a:lnTo>
                    <a:pt x="5589" y="84270"/>
                  </a:lnTo>
                  <a:lnTo>
                    <a:pt x="9064" y="122204"/>
                  </a:lnTo>
                  <a:lnTo>
                    <a:pt x="8382" y="127466"/>
                  </a:lnTo>
                  <a:lnTo>
                    <a:pt x="6758" y="127465"/>
                  </a:lnTo>
                  <a:lnTo>
                    <a:pt x="4505" y="123955"/>
                  </a:lnTo>
                  <a:lnTo>
                    <a:pt x="593" y="68928"/>
                  </a:lnTo>
                  <a:lnTo>
                    <a:pt x="2603" y="40616"/>
                  </a:lnTo>
                  <a:lnTo>
                    <a:pt x="11295" y="20234"/>
                  </a:lnTo>
                  <a:lnTo>
                    <a:pt x="26077" y="6496"/>
                  </a:lnTo>
                  <a:lnTo>
                    <a:pt x="34932" y="1195"/>
                  </a:lnTo>
                  <a:lnTo>
                    <a:pt x="44345" y="0"/>
                  </a:lnTo>
                  <a:lnTo>
                    <a:pt x="64162" y="4912"/>
                  </a:lnTo>
                  <a:lnTo>
                    <a:pt x="95050" y="26421"/>
                  </a:lnTo>
                  <a:lnTo>
                    <a:pt x="115250" y="55020"/>
                  </a:lnTo>
                  <a:lnTo>
                    <a:pt x="140022" y="117044"/>
                  </a:lnTo>
                  <a:lnTo>
                    <a:pt x="147398" y="1485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559085" y="1529439"/>
              <a:ext cx="173942" cy="217174"/>
            </a:xfrm>
            <a:custGeom>
              <a:avLst/>
              <a:gdLst/>
              <a:ahLst/>
              <a:cxnLst/>
              <a:rect l="0" t="0" r="0" b="0"/>
              <a:pathLst>
                <a:path w="173942" h="217174">
                  <a:moveTo>
                    <a:pt x="128804" y="15091"/>
                  </a:moveTo>
                  <a:lnTo>
                    <a:pt x="84841" y="437"/>
                  </a:lnTo>
                  <a:lnTo>
                    <a:pt x="64812" y="0"/>
                  </a:lnTo>
                  <a:lnTo>
                    <a:pt x="44211" y="4874"/>
                  </a:lnTo>
                  <a:lnTo>
                    <a:pt x="23357" y="14840"/>
                  </a:lnTo>
                  <a:lnTo>
                    <a:pt x="8629" y="30187"/>
                  </a:lnTo>
                  <a:lnTo>
                    <a:pt x="3064" y="39193"/>
                  </a:lnTo>
                  <a:lnTo>
                    <a:pt x="0" y="58559"/>
                  </a:lnTo>
                  <a:lnTo>
                    <a:pt x="820" y="68636"/>
                  </a:lnTo>
                  <a:lnTo>
                    <a:pt x="4877" y="76524"/>
                  </a:lnTo>
                  <a:lnTo>
                    <a:pt x="18743" y="88408"/>
                  </a:lnTo>
                  <a:lnTo>
                    <a:pt x="77843" y="101002"/>
                  </a:lnTo>
                  <a:lnTo>
                    <a:pt x="115654" y="113466"/>
                  </a:lnTo>
                  <a:lnTo>
                    <a:pt x="154282" y="138638"/>
                  </a:lnTo>
                  <a:lnTo>
                    <a:pt x="171578" y="164782"/>
                  </a:lnTo>
                  <a:lnTo>
                    <a:pt x="173941" y="184565"/>
                  </a:lnTo>
                  <a:lnTo>
                    <a:pt x="172933" y="194754"/>
                  </a:lnTo>
                  <a:lnTo>
                    <a:pt x="168752" y="202717"/>
                  </a:lnTo>
                  <a:lnTo>
                    <a:pt x="154748" y="214684"/>
                  </a:lnTo>
                  <a:lnTo>
                    <a:pt x="146100" y="217173"/>
                  </a:lnTo>
                  <a:lnTo>
                    <a:pt x="127132" y="216819"/>
                  </a:lnTo>
                  <a:lnTo>
                    <a:pt x="65486" y="200626"/>
                  </a:lnTo>
                  <a:lnTo>
                    <a:pt x="44576" y="1940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814848" y="1552668"/>
              <a:ext cx="156028" cy="422896"/>
            </a:xfrm>
            <a:custGeom>
              <a:avLst/>
              <a:gdLst/>
              <a:ahLst/>
              <a:cxnLst/>
              <a:rect l="0" t="0" r="0" b="0"/>
              <a:pathLst>
                <a:path w="156028" h="422896">
                  <a:moveTo>
                    <a:pt x="20440" y="160318"/>
                  </a:moveTo>
                  <a:lnTo>
                    <a:pt x="28845" y="209581"/>
                  </a:lnTo>
                  <a:lnTo>
                    <a:pt x="38398" y="260832"/>
                  </a:lnTo>
                  <a:lnTo>
                    <a:pt x="48637" y="318782"/>
                  </a:lnTo>
                  <a:lnTo>
                    <a:pt x="57910" y="373516"/>
                  </a:lnTo>
                  <a:lnTo>
                    <a:pt x="60490" y="409101"/>
                  </a:lnTo>
                  <a:lnTo>
                    <a:pt x="58838" y="418590"/>
                  </a:lnTo>
                  <a:lnTo>
                    <a:pt x="55398" y="422577"/>
                  </a:lnTo>
                  <a:lnTo>
                    <a:pt x="50764" y="422895"/>
                  </a:lnTo>
                  <a:lnTo>
                    <a:pt x="46505" y="416088"/>
                  </a:lnTo>
                  <a:lnTo>
                    <a:pt x="31264" y="354730"/>
                  </a:lnTo>
                  <a:lnTo>
                    <a:pt x="20527" y="298640"/>
                  </a:lnTo>
                  <a:lnTo>
                    <a:pt x="6419" y="238464"/>
                  </a:lnTo>
                  <a:lnTo>
                    <a:pt x="1468" y="186982"/>
                  </a:lnTo>
                  <a:lnTo>
                    <a:pt x="0" y="132864"/>
                  </a:lnTo>
                  <a:lnTo>
                    <a:pt x="7910" y="78986"/>
                  </a:lnTo>
                  <a:lnTo>
                    <a:pt x="19717" y="45363"/>
                  </a:lnTo>
                  <a:lnTo>
                    <a:pt x="35326" y="23829"/>
                  </a:lnTo>
                  <a:lnTo>
                    <a:pt x="63845" y="3154"/>
                  </a:lnTo>
                  <a:lnTo>
                    <a:pt x="84185" y="0"/>
                  </a:lnTo>
                  <a:lnTo>
                    <a:pt x="94522" y="797"/>
                  </a:lnTo>
                  <a:lnTo>
                    <a:pt x="112247" y="7921"/>
                  </a:lnTo>
                  <a:lnTo>
                    <a:pt x="127924" y="20057"/>
                  </a:lnTo>
                  <a:lnTo>
                    <a:pt x="142689" y="37148"/>
                  </a:lnTo>
                  <a:lnTo>
                    <a:pt x="150812" y="59563"/>
                  </a:lnTo>
                  <a:lnTo>
                    <a:pt x="156027" y="117669"/>
                  </a:lnTo>
                  <a:lnTo>
                    <a:pt x="150501" y="141753"/>
                  </a:lnTo>
                  <a:lnTo>
                    <a:pt x="134235" y="168465"/>
                  </a:lnTo>
                  <a:lnTo>
                    <a:pt x="127889" y="176278"/>
                  </a:lnTo>
                  <a:lnTo>
                    <a:pt x="105240" y="184959"/>
                  </a:lnTo>
                  <a:lnTo>
                    <a:pt x="62554" y="1919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014272" y="1525868"/>
              <a:ext cx="139317" cy="218705"/>
            </a:xfrm>
            <a:custGeom>
              <a:avLst/>
              <a:gdLst/>
              <a:ahLst/>
              <a:cxnLst/>
              <a:rect l="0" t="0" r="0" b="0"/>
              <a:pathLst>
                <a:path w="139317" h="218705">
                  <a:moveTo>
                    <a:pt x="0" y="113419"/>
                  </a:moveTo>
                  <a:lnTo>
                    <a:pt x="42692" y="110299"/>
                  </a:lnTo>
                  <a:lnTo>
                    <a:pt x="94833" y="94290"/>
                  </a:lnTo>
                  <a:lnTo>
                    <a:pt x="115847" y="83080"/>
                  </a:lnTo>
                  <a:lnTo>
                    <a:pt x="130647" y="67180"/>
                  </a:lnTo>
                  <a:lnTo>
                    <a:pt x="136231" y="58026"/>
                  </a:lnTo>
                  <a:lnTo>
                    <a:pt x="139316" y="38497"/>
                  </a:lnTo>
                  <a:lnTo>
                    <a:pt x="138501" y="28376"/>
                  </a:lnTo>
                  <a:lnTo>
                    <a:pt x="133278" y="19289"/>
                  </a:lnTo>
                  <a:lnTo>
                    <a:pt x="114997" y="2953"/>
                  </a:lnTo>
                  <a:lnTo>
                    <a:pt x="104741" y="0"/>
                  </a:lnTo>
                  <a:lnTo>
                    <a:pt x="83986" y="2959"/>
                  </a:lnTo>
                  <a:lnTo>
                    <a:pt x="58160" y="17779"/>
                  </a:lnTo>
                  <a:lnTo>
                    <a:pt x="35690" y="36988"/>
                  </a:lnTo>
                  <a:lnTo>
                    <a:pt x="19803" y="63086"/>
                  </a:lnTo>
                  <a:lnTo>
                    <a:pt x="7687" y="93046"/>
                  </a:lnTo>
                  <a:lnTo>
                    <a:pt x="6536" y="113723"/>
                  </a:lnTo>
                  <a:lnTo>
                    <a:pt x="15329" y="155593"/>
                  </a:lnTo>
                  <a:lnTo>
                    <a:pt x="30538" y="187136"/>
                  </a:lnTo>
                  <a:lnTo>
                    <a:pt x="46328" y="201944"/>
                  </a:lnTo>
                  <a:lnTo>
                    <a:pt x="68709" y="213738"/>
                  </a:lnTo>
                  <a:lnTo>
                    <a:pt x="84228" y="2187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196611" y="1563135"/>
              <a:ext cx="228274" cy="181438"/>
            </a:xfrm>
            <a:custGeom>
              <a:avLst/>
              <a:gdLst/>
              <a:ahLst/>
              <a:cxnLst/>
              <a:rect l="0" t="0" r="0" b="0"/>
              <a:pathLst>
                <a:path w="228274" h="181438">
                  <a:moveTo>
                    <a:pt x="59817" y="149851"/>
                  </a:moveTo>
                  <a:lnTo>
                    <a:pt x="83864" y="131870"/>
                  </a:lnTo>
                  <a:lnTo>
                    <a:pt x="104116" y="105529"/>
                  </a:lnTo>
                  <a:lnTo>
                    <a:pt x="113820" y="85699"/>
                  </a:lnTo>
                  <a:lnTo>
                    <a:pt x="115794" y="65187"/>
                  </a:lnTo>
                  <a:lnTo>
                    <a:pt x="107529" y="23423"/>
                  </a:lnTo>
                  <a:lnTo>
                    <a:pt x="102153" y="15263"/>
                  </a:lnTo>
                  <a:lnTo>
                    <a:pt x="86822" y="3076"/>
                  </a:lnTo>
                  <a:lnTo>
                    <a:pt x="68309" y="0"/>
                  </a:lnTo>
                  <a:lnTo>
                    <a:pt x="48383" y="3702"/>
                  </a:lnTo>
                  <a:lnTo>
                    <a:pt x="27829" y="13146"/>
                  </a:lnTo>
                  <a:lnTo>
                    <a:pt x="13234" y="31382"/>
                  </a:lnTo>
                  <a:lnTo>
                    <a:pt x="4019" y="56254"/>
                  </a:lnTo>
                  <a:lnTo>
                    <a:pt x="0" y="101971"/>
                  </a:lnTo>
                  <a:lnTo>
                    <a:pt x="6868" y="144503"/>
                  </a:lnTo>
                  <a:lnTo>
                    <a:pt x="17177" y="168531"/>
                  </a:lnTo>
                  <a:lnTo>
                    <a:pt x="25541" y="175173"/>
                  </a:lnTo>
                  <a:lnTo>
                    <a:pt x="47313" y="179433"/>
                  </a:lnTo>
                  <a:lnTo>
                    <a:pt x="66347" y="174307"/>
                  </a:lnTo>
                  <a:lnTo>
                    <a:pt x="97632" y="151952"/>
                  </a:lnTo>
                  <a:lnTo>
                    <a:pt x="113655" y="126297"/>
                  </a:lnTo>
                  <a:lnTo>
                    <a:pt x="117936" y="123620"/>
                  </a:lnTo>
                  <a:lnTo>
                    <a:pt x="121959" y="125345"/>
                  </a:lnTo>
                  <a:lnTo>
                    <a:pt x="162148" y="173402"/>
                  </a:lnTo>
                  <a:lnTo>
                    <a:pt x="171322" y="178420"/>
                  </a:lnTo>
                  <a:lnTo>
                    <a:pt x="228273" y="1814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437608" y="1386603"/>
              <a:ext cx="29391" cy="389555"/>
            </a:xfrm>
            <a:custGeom>
              <a:avLst/>
              <a:gdLst/>
              <a:ahLst/>
              <a:cxnLst/>
              <a:rect l="0" t="0" r="0" b="0"/>
              <a:pathLst>
                <a:path w="29391" h="389555">
                  <a:moveTo>
                    <a:pt x="8333" y="0"/>
                  </a:moveTo>
                  <a:lnTo>
                    <a:pt x="0" y="37478"/>
                  </a:lnTo>
                  <a:lnTo>
                    <a:pt x="1574" y="72325"/>
                  </a:lnTo>
                  <a:lnTo>
                    <a:pt x="6998" y="126720"/>
                  </a:lnTo>
                  <a:lnTo>
                    <a:pt x="15305" y="180489"/>
                  </a:lnTo>
                  <a:lnTo>
                    <a:pt x="18978" y="234022"/>
                  </a:lnTo>
                  <a:lnTo>
                    <a:pt x="25785" y="286279"/>
                  </a:lnTo>
                  <a:lnTo>
                    <a:pt x="28678" y="346451"/>
                  </a:lnTo>
                  <a:lnTo>
                    <a:pt x="29390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477526" y="1470831"/>
              <a:ext cx="115815" cy="221099"/>
            </a:xfrm>
            <a:custGeom>
              <a:avLst/>
              <a:gdLst/>
              <a:ahLst/>
              <a:cxnLst/>
              <a:rect l="0" t="0" r="0" b="0"/>
              <a:pathLst>
                <a:path w="115815" h="221099">
                  <a:moveTo>
                    <a:pt x="0" y="221098"/>
                  </a:moveTo>
                  <a:lnTo>
                    <a:pt x="19128" y="167223"/>
                  </a:lnTo>
                  <a:lnTo>
                    <a:pt x="49363" y="105176"/>
                  </a:lnTo>
                  <a:lnTo>
                    <a:pt x="88066" y="42104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519640" y="1639287"/>
              <a:ext cx="84230" cy="136871"/>
            </a:xfrm>
            <a:custGeom>
              <a:avLst/>
              <a:gdLst/>
              <a:ahLst/>
              <a:cxnLst/>
              <a:rect l="0" t="0" r="0" b="0"/>
              <a:pathLst>
                <a:path w="84230" h="136871">
                  <a:moveTo>
                    <a:pt x="0" y="0"/>
                  </a:moveTo>
                  <a:lnTo>
                    <a:pt x="19128" y="53874"/>
                  </a:lnTo>
                  <a:lnTo>
                    <a:pt x="49803" y="99858"/>
                  </a:lnTo>
                  <a:lnTo>
                    <a:pt x="84229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867696" y="1517169"/>
              <a:ext cx="191742" cy="450347"/>
            </a:xfrm>
            <a:custGeom>
              <a:avLst/>
              <a:gdLst/>
              <a:ahLst/>
              <a:cxnLst/>
              <a:rect l="0" t="0" r="0" b="0"/>
              <a:pathLst>
                <a:path w="191742" h="450347">
                  <a:moveTo>
                    <a:pt x="52027" y="174760"/>
                  </a:moveTo>
                  <a:lnTo>
                    <a:pt x="52027" y="228905"/>
                  </a:lnTo>
                  <a:lnTo>
                    <a:pt x="52027" y="283851"/>
                  </a:lnTo>
                  <a:lnTo>
                    <a:pt x="59263" y="347001"/>
                  </a:lnTo>
                  <a:lnTo>
                    <a:pt x="65025" y="402629"/>
                  </a:lnTo>
                  <a:lnTo>
                    <a:pt x="68332" y="425774"/>
                  </a:lnTo>
                  <a:lnTo>
                    <a:pt x="65903" y="447759"/>
                  </a:lnTo>
                  <a:lnTo>
                    <a:pt x="63617" y="450346"/>
                  </a:lnTo>
                  <a:lnTo>
                    <a:pt x="60924" y="447391"/>
                  </a:lnTo>
                  <a:lnTo>
                    <a:pt x="44793" y="395279"/>
                  </a:lnTo>
                  <a:lnTo>
                    <a:pt x="30928" y="337426"/>
                  </a:lnTo>
                  <a:lnTo>
                    <a:pt x="16924" y="280331"/>
                  </a:lnTo>
                  <a:lnTo>
                    <a:pt x="6401" y="224368"/>
                  </a:lnTo>
                  <a:lnTo>
                    <a:pt x="1463" y="168922"/>
                  </a:lnTo>
                  <a:lnTo>
                    <a:pt x="0" y="115448"/>
                  </a:lnTo>
                  <a:lnTo>
                    <a:pt x="5156" y="68149"/>
                  </a:lnTo>
                  <a:lnTo>
                    <a:pt x="14038" y="45099"/>
                  </a:lnTo>
                  <a:lnTo>
                    <a:pt x="38804" y="11238"/>
                  </a:lnTo>
                  <a:lnTo>
                    <a:pt x="61748" y="2648"/>
                  </a:lnTo>
                  <a:lnTo>
                    <a:pt x="89103" y="0"/>
                  </a:lnTo>
                  <a:lnTo>
                    <a:pt x="112959" y="2722"/>
                  </a:lnTo>
                  <a:lnTo>
                    <a:pt x="146120" y="16421"/>
                  </a:lnTo>
                  <a:lnTo>
                    <a:pt x="164426" y="34977"/>
                  </a:lnTo>
                  <a:lnTo>
                    <a:pt x="184766" y="71732"/>
                  </a:lnTo>
                  <a:lnTo>
                    <a:pt x="191741" y="98554"/>
                  </a:lnTo>
                  <a:lnTo>
                    <a:pt x="186686" y="150782"/>
                  </a:lnTo>
                  <a:lnTo>
                    <a:pt x="174594" y="184423"/>
                  </a:lnTo>
                  <a:lnTo>
                    <a:pt x="161484" y="204791"/>
                  </a:lnTo>
                  <a:lnTo>
                    <a:pt x="143958" y="221642"/>
                  </a:lnTo>
                  <a:lnTo>
                    <a:pt x="108771" y="238694"/>
                  </a:lnTo>
                  <a:lnTo>
                    <a:pt x="62556" y="2484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136643" y="1623169"/>
              <a:ext cx="136895" cy="186554"/>
            </a:xfrm>
            <a:custGeom>
              <a:avLst/>
              <a:gdLst/>
              <a:ahLst/>
              <a:cxnLst/>
              <a:rect l="0" t="0" r="0" b="0"/>
              <a:pathLst>
                <a:path w="136895" h="186554">
                  <a:moveTo>
                    <a:pt x="98935" y="5589"/>
                  </a:moveTo>
                  <a:lnTo>
                    <a:pt x="82167" y="0"/>
                  </a:lnTo>
                  <a:lnTo>
                    <a:pt x="64576" y="3495"/>
                  </a:lnTo>
                  <a:lnTo>
                    <a:pt x="38061" y="18617"/>
                  </a:lnTo>
                  <a:lnTo>
                    <a:pt x="23917" y="32436"/>
                  </a:lnTo>
                  <a:lnTo>
                    <a:pt x="9378" y="61117"/>
                  </a:lnTo>
                  <a:lnTo>
                    <a:pt x="0" y="97561"/>
                  </a:lnTo>
                  <a:lnTo>
                    <a:pt x="1542" y="120165"/>
                  </a:lnTo>
                  <a:lnTo>
                    <a:pt x="9246" y="138790"/>
                  </a:lnTo>
                  <a:lnTo>
                    <a:pt x="33256" y="169811"/>
                  </a:lnTo>
                  <a:lnTo>
                    <a:pt x="64787" y="185789"/>
                  </a:lnTo>
                  <a:lnTo>
                    <a:pt x="74999" y="186553"/>
                  </a:lnTo>
                  <a:lnTo>
                    <a:pt x="92587" y="181164"/>
                  </a:lnTo>
                  <a:lnTo>
                    <a:pt x="115642" y="164976"/>
                  </a:lnTo>
                  <a:lnTo>
                    <a:pt x="127028" y="145838"/>
                  </a:lnTo>
                  <a:lnTo>
                    <a:pt x="136894" y="108755"/>
                  </a:lnTo>
                  <a:lnTo>
                    <a:pt x="136699" y="71252"/>
                  </a:lnTo>
                  <a:lnTo>
                    <a:pt x="130927" y="49981"/>
                  </a:lnTo>
                  <a:lnTo>
                    <a:pt x="120562" y="32727"/>
                  </a:lnTo>
                  <a:lnTo>
                    <a:pt x="105039" y="20380"/>
                  </a:lnTo>
                  <a:lnTo>
                    <a:pt x="77878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351392" y="1302375"/>
              <a:ext cx="21058" cy="484312"/>
            </a:xfrm>
            <a:custGeom>
              <a:avLst/>
              <a:gdLst/>
              <a:ahLst/>
              <a:cxnLst/>
              <a:rect l="0" t="0" r="0" b="0"/>
              <a:pathLst>
                <a:path w="21058" h="484312">
                  <a:moveTo>
                    <a:pt x="0" y="0"/>
                  </a:moveTo>
                  <a:lnTo>
                    <a:pt x="0" y="48930"/>
                  </a:lnTo>
                  <a:lnTo>
                    <a:pt x="3119" y="99895"/>
                  </a:lnTo>
                  <a:lnTo>
                    <a:pt x="8333" y="153211"/>
                  </a:lnTo>
                  <a:lnTo>
                    <a:pt x="12998" y="204883"/>
                  </a:lnTo>
                  <a:lnTo>
                    <a:pt x="18668" y="264647"/>
                  </a:lnTo>
                  <a:lnTo>
                    <a:pt x="20349" y="323689"/>
                  </a:lnTo>
                  <a:lnTo>
                    <a:pt x="20847" y="375108"/>
                  </a:lnTo>
                  <a:lnTo>
                    <a:pt x="21016" y="434404"/>
                  </a:lnTo>
                  <a:lnTo>
                    <a:pt x="21057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468668" y="1639287"/>
              <a:ext cx="9067" cy="147400"/>
            </a:xfrm>
            <a:custGeom>
              <a:avLst/>
              <a:gdLst/>
              <a:ahLst/>
              <a:cxnLst/>
              <a:rect l="0" t="0" r="0" b="0"/>
              <a:pathLst>
                <a:path w="9067" h="147400">
                  <a:moveTo>
                    <a:pt x="9066" y="0"/>
                  </a:moveTo>
                  <a:lnTo>
                    <a:pt x="0" y="58616"/>
                  </a:lnTo>
                  <a:lnTo>
                    <a:pt x="7064" y="115213"/>
                  </a:lnTo>
                  <a:lnTo>
                    <a:pt x="9066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477734" y="150241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670539" y="1376074"/>
              <a:ext cx="49351" cy="452727"/>
            </a:xfrm>
            <a:custGeom>
              <a:avLst/>
              <a:gdLst/>
              <a:ahLst/>
              <a:cxnLst/>
              <a:rect l="0" t="0" r="0" b="0"/>
              <a:pathLst>
                <a:path w="49351" h="452727">
                  <a:moveTo>
                    <a:pt x="7236" y="0"/>
                  </a:moveTo>
                  <a:lnTo>
                    <a:pt x="0" y="27556"/>
                  </a:lnTo>
                  <a:lnTo>
                    <a:pt x="478" y="90018"/>
                  </a:lnTo>
                  <a:lnTo>
                    <a:pt x="5234" y="142875"/>
                  </a:lnTo>
                  <a:lnTo>
                    <a:pt x="12430" y="197068"/>
                  </a:lnTo>
                  <a:lnTo>
                    <a:pt x="17880" y="248804"/>
                  </a:lnTo>
                  <a:lnTo>
                    <a:pt x="25889" y="303390"/>
                  </a:lnTo>
                  <a:lnTo>
                    <a:pt x="33407" y="363956"/>
                  </a:lnTo>
                  <a:lnTo>
                    <a:pt x="46441" y="425756"/>
                  </a:lnTo>
                  <a:lnTo>
                    <a:pt x="49350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540904" y="1628758"/>
              <a:ext cx="252685" cy="10530"/>
            </a:xfrm>
            <a:custGeom>
              <a:avLst/>
              <a:gdLst/>
              <a:ahLst/>
              <a:cxnLst/>
              <a:rect l="0" t="0" r="0" b="0"/>
              <a:pathLst>
                <a:path w="252685" h="10530">
                  <a:moveTo>
                    <a:pt x="252684" y="10529"/>
                  </a:moveTo>
                  <a:lnTo>
                    <a:pt x="225128" y="3293"/>
                  </a:lnTo>
                  <a:lnTo>
                    <a:pt x="165786" y="650"/>
                  </a:lnTo>
                  <a:lnTo>
                    <a:pt x="103328" y="5718"/>
                  </a:lnTo>
                  <a:lnTo>
                    <a:pt x="40124" y="156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783060" y="1583840"/>
              <a:ext cx="200042" cy="209891"/>
            </a:xfrm>
            <a:custGeom>
              <a:avLst/>
              <a:gdLst/>
              <a:ahLst/>
              <a:cxnLst/>
              <a:rect l="0" t="0" r="0" b="0"/>
              <a:pathLst>
                <a:path w="200042" h="209891">
                  <a:moveTo>
                    <a:pt x="0" y="65975"/>
                  </a:moveTo>
                  <a:lnTo>
                    <a:pt x="58617" y="75040"/>
                  </a:lnTo>
                  <a:lnTo>
                    <a:pt x="115214" y="64858"/>
                  </a:lnTo>
                  <a:lnTo>
                    <a:pt x="135434" y="57290"/>
                  </a:lnTo>
                  <a:lnTo>
                    <a:pt x="152219" y="46127"/>
                  </a:lnTo>
                  <a:lnTo>
                    <a:pt x="156462" y="38705"/>
                  </a:lnTo>
                  <a:lnTo>
                    <a:pt x="158056" y="21100"/>
                  </a:lnTo>
                  <a:lnTo>
                    <a:pt x="154504" y="13831"/>
                  </a:lnTo>
                  <a:lnTo>
                    <a:pt x="141198" y="2636"/>
                  </a:lnTo>
                  <a:lnTo>
                    <a:pt x="120466" y="0"/>
                  </a:lnTo>
                  <a:lnTo>
                    <a:pt x="96824" y="3897"/>
                  </a:lnTo>
                  <a:lnTo>
                    <a:pt x="64953" y="19246"/>
                  </a:lnTo>
                  <a:lnTo>
                    <a:pt x="47976" y="31948"/>
                  </a:lnTo>
                  <a:lnTo>
                    <a:pt x="38871" y="51632"/>
                  </a:lnTo>
                  <a:lnTo>
                    <a:pt x="33024" y="102396"/>
                  </a:lnTo>
                  <a:lnTo>
                    <a:pt x="37601" y="143577"/>
                  </a:lnTo>
                  <a:lnTo>
                    <a:pt x="51955" y="179825"/>
                  </a:lnTo>
                  <a:lnTo>
                    <a:pt x="67545" y="195734"/>
                  </a:lnTo>
                  <a:lnTo>
                    <a:pt x="76616" y="201614"/>
                  </a:lnTo>
                  <a:lnTo>
                    <a:pt x="111738" y="209890"/>
                  </a:lnTo>
                  <a:lnTo>
                    <a:pt x="157122" y="204280"/>
                  </a:lnTo>
                  <a:lnTo>
                    <a:pt x="185765" y="195212"/>
                  </a:lnTo>
                  <a:lnTo>
                    <a:pt x="200041" y="1817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035873" y="1386603"/>
              <a:ext cx="10401" cy="431669"/>
            </a:xfrm>
            <a:custGeom>
              <a:avLst/>
              <a:gdLst/>
              <a:ahLst/>
              <a:cxnLst/>
              <a:rect l="0" t="0" r="0" b="0"/>
              <a:pathLst>
                <a:path w="10401" h="431669">
                  <a:moveTo>
                    <a:pt x="10400" y="0"/>
                  </a:moveTo>
                  <a:lnTo>
                    <a:pt x="2066" y="48931"/>
                  </a:lnTo>
                  <a:lnTo>
                    <a:pt x="305" y="108061"/>
                  </a:lnTo>
                  <a:lnTo>
                    <a:pt x="0" y="161869"/>
                  </a:lnTo>
                  <a:lnTo>
                    <a:pt x="1066" y="224953"/>
                  </a:lnTo>
                  <a:lnTo>
                    <a:pt x="8209" y="275542"/>
                  </a:lnTo>
                  <a:lnTo>
                    <a:pt x="9967" y="330248"/>
                  </a:lnTo>
                  <a:lnTo>
                    <a:pt x="10314" y="384945"/>
                  </a:lnTo>
                  <a:lnTo>
                    <a:pt x="10400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119972" y="1681401"/>
              <a:ext cx="63172" cy="126343"/>
            </a:xfrm>
            <a:custGeom>
              <a:avLst/>
              <a:gdLst/>
              <a:ahLst/>
              <a:cxnLst/>
              <a:rect l="0" t="0" r="0" b="0"/>
              <a:pathLst>
                <a:path w="63172" h="126343">
                  <a:moveTo>
                    <a:pt x="0" y="0"/>
                  </a:moveTo>
                  <a:lnTo>
                    <a:pt x="19128" y="52705"/>
                  </a:lnTo>
                  <a:lnTo>
                    <a:pt x="52016" y="110297"/>
                  </a:lnTo>
                  <a:lnTo>
                    <a:pt x="63171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098915" y="1660344"/>
              <a:ext cx="189514" cy="442198"/>
            </a:xfrm>
            <a:custGeom>
              <a:avLst/>
              <a:gdLst/>
              <a:ahLst/>
              <a:cxnLst/>
              <a:rect l="0" t="0" r="0" b="0"/>
              <a:pathLst>
                <a:path w="189514" h="442198">
                  <a:moveTo>
                    <a:pt x="189513" y="0"/>
                  </a:moveTo>
                  <a:lnTo>
                    <a:pt x="164319" y="61110"/>
                  </a:lnTo>
                  <a:lnTo>
                    <a:pt x="144269" y="115542"/>
                  </a:lnTo>
                  <a:lnTo>
                    <a:pt x="115454" y="172345"/>
                  </a:lnTo>
                  <a:lnTo>
                    <a:pt x="92123" y="230752"/>
                  </a:lnTo>
                  <a:lnTo>
                    <a:pt x="76213" y="272398"/>
                  </a:lnTo>
                  <a:lnTo>
                    <a:pt x="46614" y="327343"/>
                  </a:lnTo>
                  <a:lnTo>
                    <a:pt x="24654" y="389638"/>
                  </a:lnTo>
                  <a:lnTo>
                    <a:pt x="10546" y="425445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341070" y="186038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332391" y="2521833"/>
            <a:ext cx="471113" cy="491056"/>
            <a:chOff x="332391" y="2521833"/>
            <a:chExt cx="471113" cy="491056"/>
          </a:xfrm>
        </p:grpSpPr>
        <p:sp>
          <p:nvSpPr>
            <p:cNvPr id="72" name="Freeform 71"/>
            <p:cNvSpPr/>
            <p:nvPr/>
          </p:nvSpPr>
          <p:spPr>
            <a:xfrm>
              <a:off x="431788" y="2624956"/>
              <a:ext cx="180364" cy="305680"/>
            </a:xfrm>
            <a:custGeom>
              <a:avLst/>
              <a:gdLst/>
              <a:ahLst/>
              <a:cxnLst/>
              <a:rect l="0" t="0" r="0" b="0"/>
              <a:pathLst>
                <a:path w="180364" h="305680">
                  <a:moveTo>
                    <a:pt x="46337" y="12366"/>
                  </a:moveTo>
                  <a:lnTo>
                    <a:pt x="29569" y="23545"/>
                  </a:lnTo>
                  <a:lnTo>
                    <a:pt x="18218" y="38392"/>
                  </a:lnTo>
                  <a:lnTo>
                    <a:pt x="0" y="78531"/>
                  </a:lnTo>
                  <a:lnTo>
                    <a:pt x="9025" y="41804"/>
                  </a:lnTo>
                  <a:lnTo>
                    <a:pt x="24233" y="17319"/>
                  </a:lnTo>
                  <a:lnTo>
                    <a:pt x="40023" y="5599"/>
                  </a:lnTo>
                  <a:lnTo>
                    <a:pt x="49146" y="836"/>
                  </a:lnTo>
                  <a:lnTo>
                    <a:pt x="58738" y="0"/>
                  </a:lnTo>
                  <a:lnTo>
                    <a:pt x="78755" y="5310"/>
                  </a:lnTo>
                  <a:lnTo>
                    <a:pt x="96230" y="18589"/>
                  </a:lnTo>
                  <a:lnTo>
                    <a:pt x="104165" y="27043"/>
                  </a:lnTo>
                  <a:lnTo>
                    <a:pt x="112983" y="48915"/>
                  </a:lnTo>
                  <a:lnTo>
                    <a:pt x="115732" y="73064"/>
                  </a:lnTo>
                  <a:lnTo>
                    <a:pt x="113054" y="95495"/>
                  </a:lnTo>
                  <a:lnTo>
                    <a:pt x="104845" y="114044"/>
                  </a:lnTo>
                  <a:lnTo>
                    <a:pt x="78478" y="147592"/>
                  </a:lnTo>
                  <a:lnTo>
                    <a:pt x="103443" y="134751"/>
                  </a:lnTo>
                  <a:lnTo>
                    <a:pt x="112484" y="134900"/>
                  </a:lnTo>
                  <a:lnTo>
                    <a:pt x="131887" y="141305"/>
                  </a:lnTo>
                  <a:lnTo>
                    <a:pt x="156953" y="158065"/>
                  </a:lnTo>
                  <a:lnTo>
                    <a:pt x="173609" y="183438"/>
                  </a:lnTo>
                  <a:lnTo>
                    <a:pt x="180363" y="224361"/>
                  </a:lnTo>
                  <a:lnTo>
                    <a:pt x="176776" y="262353"/>
                  </a:lnTo>
                  <a:lnTo>
                    <a:pt x="168261" y="281789"/>
                  </a:lnTo>
                  <a:lnTo>
                    <a:pt x="162714" y="290247"/>
                  </a:lnTo>
                  <a:lnTo>
                    <a:pt x="154338" y="295886"/>
                  </a:lnTo>
                  <a:lnTo>
                    <a:pt x="120191" y="303823"/>
                  </a:lnTo>
                  <a:lnTo>
                    <a:pt x="93979" y="305679"/>
                  </a:lnTo>
                  <a:lnTo>
                    <a:pt x="72970" y="300265"/>
                  </a:lnTo>
                  <a:lnTo>
                    <a:pt x="46337" y="2861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32391" y="2521833"/>
              <a:ext cx="471113" cy="491056"/>
            </a:xfrm>
            <a:custGeom>
              <a:avLst/>
              <a:gdLst/>
              <a:ahLst/>
              <a:cxnLst/>
              <a:rect l="0" t="0" r="0" b="0"/>
              <a:pathLst>
                <a:path w="471113" h="491056">
                  <a:moveTo>
                    <a:pt x="377361" y="73375"/>
                  </a:moveTo>
                  <a:lnTo>
                    <a:pt x="340274" y="38629"/>
                  </a:lnTo>
                  <a:lnTo>
                    <a:pt x="280952" y="7987"/>
                  </a:lnTo>
                  <a:lnTo>
                    <a:pt x="228942" y="1318"/>
                  </a:lnTo>
                  <a:lnTo>
                    <a:pt x="173608" y="0"/>
                  </a:lnTo>
                  <a:lnTo>
                    <a:pt x="131636" y="10950"/>
                  </a:lnTo>
                  <a:lnTo>
                    <a:pt x="85107" y="35612"/>
                  </a:lnTo>
                  <a:lnTo>
                    <a:pt x="44756" y="69977"/>
                  </a:lnTo>
                  <a:lnTo>
                    <a:pt x="17302" y="124762"/>
                  </a:lnTo>
                  <a:lnTo>
                    <a:pt x="6765" y="147686"/>
                  </a:lnTo>
                  <a:lnTo>
                    <a:pt x="0" y="200532"/>
                  </a:lnTo>
                  <a:lnTo>
                    <a:pt x="4253" y="256030"/>
                  </a:lnTo>
                  <a:lnTo>
                    <a:pt x="7953" y="312053"/>
                  </a:lnTo>
                  <a:lnTo>
                    <a:pt x="11803" y="365060"/>
                  </a:lnTo>
                  <a:lnTo>
                    <a:pt x="18359" y="386677"/>
                  </a:lnTo>
                  <a:lnTo>
                    <a:pt x="53523" y="449851"/>
                  </a:lnTo>
                  <a:lnTo>
                    <a:pt x="67317" y="464136"/>
                  </a:lnTo>
                  <a:lnTo>
                    <a:pt x="95983" y="478755"/>
                  </a:lnTo>
                  <a:lnTo>
                    <a:pt x="146998" y="491055"/>
                  </a:lnTo>
                  <a:lnTo>
                    <a:pt x="185103" y="490371"/>
                  </a:lnTo>
                  <a:lnTo>
                    <a:pt x="240129" y="476422"/>
                  </a:lnTo>
                  <a:lnTo>
                    <a:pt x="293085" y="453759"/>
                  </a:lnTo>
                  <a:lnTo>
                    <a:pt x="350710" y="413608"/>
                  </a:lnTo>
                  <a:lnTo>
                    <a:pt x="408865" y="354518"/>
                  </a:lnTo>
                  <a:lnTo>
                    <a:pt x="447934" y="294200"/>
                  </a:lnTo>
                  <a:lnTo>
                    <a:pt x="467026" y="240625"/>
                  </a:lnTo>
                  <a:lnTo>
                    <a:pt x="471112" y="185138"/>
                  </a:lnTo>
                  <a:lnTo>
                    <a:pt x="466330" y="129377"/>
                  </a:lnTo>
                  <a:lnTo>
                    <a:pt x="451815" y="95428"/>
                  </a:lnTo>
                  <a:lnTo>
                    <a:pt x="432697" y="68731"/>
                  </a:lnTo>
                  <a:lnTo>
                    <a:pt x="396870" y="39919"/>
                  </a:lnTo>
                  <a:lnTo>
                    <a:pt x="345572" y="17901"/>
                  </a:lnTo>
                  <a:lnTo>
                    <a:pt x="282604" y="102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1099306" y="2426753"/>
            <a:ext cx="5158965" cy="715938"/>
            <a:chOff x="1099306" y="2426753"/>
            <a:chExt cx="5158965" cy="715938"/>
          </a:xfrm>
        </p:grpSpPr>
        <p:sp>
          <p:nvSpPr>
            <p:cNvPr id="75" name="Freeform 74"/>
            <p:cNvSpPr/>
            <p:nvPr/>
          </p:nvSpPr>
          <p:spPr>
            <a:xfrm>
              <a:off x="1099306" y="2605737"/>
              <a:ext cx="204617" cy="321468"/>
            </a:xfrm>
            <a:custGeom>
              <a:avLst/>
              <a:gdLst/>
              <a:ahLst/>
              <a:cxnLst/>
              <a:rect l="0" t="0" r="0" b="0"/>
              <a:pathLst>
                <a:path w="204617" h="321468">
                  <a:moveTo>
                    <a:pt x="178985" y="0"/>
                  </a:moveTo>
                  <a:lnTo>
                    <a:pt x="169920" y="58617"/>
                  </a:lnTo>
                  <a:lnTo>
                    <a:pt x="177151" y="111621"/>
                  </a:lnTo>
                  <a:lnTo>
                    <a:pt x="187654" y="173493"/>
                  </a:lnTo>
                  <a:lnTo>
                    <a:pt x="197602" y="234023"/>
                  </a:lnTo>
                  <a:lnTo>
                    <a:pt x="204616" y="292557"/>
                  </a:lnTo>
                  <a:lnTo>
                    <a:pt x="197786" y="309790"/>
                  </a:lnTo>
                  <a:lnTo>
                    <a:pt x="190349" y="315321"/>
                  </a:lnTo>
                  <a:lnTo>
                    <a:pt x="169608" y="321467"/>
                  </a:lnTo>
                  <a:lnTo>
                    <a:pt x="118164" y="318177"/>
                  </a:lnTo>
                  <a:lnTo>
                    <a:pt x="76866" y="314203"/>
                  </a:lnTo>
                  <a:lnTo>
                    <a:pt x="27229" y="296205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130892" y="2553094"/>
              <a:ext cx="315856" cy="21058"/>
            </a:xfrm>
            <a:custGeom>
              <a:avLst/>
              <a:gdLst/>
              <a:ahLst/>
              <a:cxnLst/>
              <a:rect l="0" t="0" r="0" b="0"/>
              <a:pathLst>
                <a:path w="315856" h="21058">
                  <a:moveTo>
                    <a:pt x="315855" y="0"/>
                  </a:moveTo>
                  <a:lnTo>
                    <a:pt x="278377" y="8334"/>
                  </a:lnTo>
                  <a:lnTo>
                    <a:pt x="215775" y="10095"/>
                  </a:lnTo>
                  <a:lnTo>
                    <a:pt x="152630" y="10443"/>
                  </a:lnTo>
                  <a:lnTo>
                    <a:pt x="95096" y="10512"/>
                  </a:lnTo>
                  <a:lnTo>
                    <a:pt x="34186" y="1776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399684" y="2709123"/>
              <a:ext cx="173406" cy="165822"/>
            </a:xfrm>
            <a:custGeom>
              <a:avLst/>
              <a:gdLst/>
              <a:ahLst/>
              <a:cxnLst/>
              <a:rect l="0" t="0" r="0" b="0"/>
              <a:pathLst>
                <a:path w="173406" h="165822">
                  <a:moveTo>
                    <a:pt x="4949" y="107184"/>
                  </a:moveTo>
                  <a:lnTo>
                    <a:pt x="21716" y="112773"/>
                  </a:lnTo>
                  <a:lnTo>
                    <a:pt x="39307" y="112398"/>
                  </a:lnTo>
                  <a:lnTo>
                    <a:pt x="79196" y="102624"/>
                  </a:lnTo>
                  <a:lnTo>
                    <a:pt x="104807" y="87246"/>
                  </a:lnTo>
                  <a:lnTo>
                    <a:pt x="116790" y="71416"/>
                  </a:lnTo>
                  <a:lnTo>
                    <a:pt x="121624" y="62282"/>
                  </a:lnTo>
                  <a:lnTo>
                    <a:pt x="123875" y="39654"/>
                  </a:lnTo>
                  <a:lnTo>
                    <a:pt x="122837" y="27069"/>
                  </a:lnTo>
                  <a:lnTo>
                    <a:pt x="118636" y="17509"/>
                  </a:lnTo>
                  <a:lnTo>
                    <a:pt x="104609" y="3767"/>
                  </a:lnTo>
                  <a:lnTo>
                    <a:pt x="83557" y="0"/>
                  </a:lnTo>
                  <a:lnTo>
                    <a:pt x="59773" y="3394"/>
                  </a:lnTo>
                  <a:lnTo>
                    <a:pt x="37504" y="12702"/>
                  </a:lnTo>
                  <a:lnTo>
                    <a:pt x="19028" y="30877"/>
                  </a:lnTo>
                  <a:lnTo>
                    <a:pt x="10825" y="42274"/>
                  </a:lnTo>
                  <a:lnTo>
                    <a:pt x="1711" y="70536"/>
                  </a:lnTo>
                  <a:lnTo>
                    <a:pt x="0" y="100255"/>
                  </a:lnTo>
                  <a:lnTo>
                    <a:pt x="7039" y="125161"/>
                  </a:lnTo>
                  <a:lnTo>
                    <a:pt x="21085" y="144810"/>
                  </a:lnTo>
                  <a:lnTo>
                    <a:pt x="29745" y="153325"/>
                  </a:lnTo>
                  <a:lnTo>
                    <a:pt x="51844" y="162786"/>
                  </a:lnTo>
                  <a:lnTo>
                    <a:pt x="76094" y="165821"/>
                  </a:lnTo>
                  <a:lnTo>
                    <a:pt x="110647" y="159783"/>
                  </a:lnTo>
                  <a:lnTo>
                    <a:pt x="173405" y="1282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636260" y="2721210"/>
              <a:ext cx="136871" cy="140508"/>
            </a:xfrm>
            <a:custGeom>
              <a:avLst/>
              <a:gdLst/>
              <a:ahLst/>
              <a:cxnLst/>
              <a:rect l="0" t="0" r="0" b="0"/>
              <a:pathLst>
                <a:path w="136871" h="140508">
                  <a:moveTo>
                    <a:pt x="0" y="42454"/>
                  </a:moveTo>
                  <a:lnTo>
                    <a:pt x="5589" y="104547"/>
                  </a:lnTo>
                  <a:lnTo>
                    <a:pt x="14654" y="136891"/>
                  </a:lnTo>
                  <a:lnTo>
                    <a:pt x="14448" y="140507"/>
                  </a:lnTo>
                  <a:lnTo>
                    <a:pt x="11972" y="139409"/>
                  </a:lnTo>
                  <a:lnTo>
                    <a:pt x="7981" y="135167"/>
                  </a:lnTo>
                  <a:lnTo>
                    <a:pt x="2364" y="101250"/>
                  </a:lnTo>
                  <a:lnTo>
                    <a:pt x="1637" y="46963"/>
                  </a:lnTo>
                  <a:lnTo>
                    <a:pt x="5797" y="23401"/>
                  </a:lnTo>
                  <a:lnTo>
                    <a:pt x="10883" y="14544"/>
                  </a:lnTo>
                  <a:lnTo>
                    <a:pt x="25894" y="1584"/>
                  </a:lnTo>
                  <a:lnTo>
                    <a:pt x="34810" y="0"/>
                  </a:lnTo>
                  <a:lnTo>
                    <a:pt x="54075" y="4478"/>
                  </a:lnTo>
                  <a:lnTo>
                    <a:pt x="84652" y="20154"/>
                  </a:lnTo>
                  <a:lnTo>
                    <a:pt x="99234" y="36052"/>
                  </a:lnTo>
                  <a:lnTo>
                    <a:pt x="125810" y="95459"/>
                  </a:lnTo>
                  <a:lnTo>
                    <a:pt x="136870" y="1372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804716" y="2678076"/>
              <a:ext cx="178985" cy="148760"/>
            </a:xfrm>
            <a:custGeom>
              <a:avLst/>
              <a:gdLst/>
              <a:ahLst/>
              <a:cxnLst/>
              <a:rect l="0" t="0" r="0" b="0"/>
              <a:pathLst>
                <a:path w="178985" h="148760">
                  <a:moveTo>
                    <a:pt x="0" y="32946"/>
                  </a:moveTo>
                  <a:lnTo>
                    <a:pt x="17958" y="86821"/>
                  </a:lnTo>
                  <a:lnTo>
                    <a:pt x="36301" y="141849"/>
                  </a:lnTo>
                  <a:lnTo>
                    <a:pt x="33502" y="128774"/>
                  </a:lnTo>
                  <a:lnTo>
                    <a:pt x="31964" y="79908"/>
                  </a:lnTo>
                  <a:lnTo>
                    <a:pt x="37249" y="25455"/>
                  </a:lnTo>
                  <a:lnTo>
                    <a:pt x="42380" y="16253"/>
                  </a:lnTo>
                  <a:lnTo>
                    <a:pt x="57440" y="2910"/>
                  </a:lnTo>
                  <a:lnTo>
                    <a:pt x="66369" y="54"/>
                  </a:lnTo>
                  <a:lnTo>
                    <a:pt x="85649" y="0"/>
                  </a:lnTo>
                  <a:lnTo>
                    <a:pt x="102797" y="6995"/>
                  </a:lnTo>
                  <a:lnTo>
                    <a:pt x="110645" y="12136"/>
                  </a:lnTo>
                  <a:lnTo>
                    <a:pt x="154272" y="74542"/>
                  </a:lnTo>
                  <a:lnTo>
                    <a:pt x="172890" y="115902"/>
                  </a:lnTo>
                  <a:lnTo>
                    <a:pt x="178984" y="1487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046871" y="2732079"/>
              <a:ext cx="63172" cy="73700"/>
            </a:xfrm>
            <a:custGeom>
              <a:avLst/>
              <a:gdLst/>
              <a:ahLst/>
              <a:cxnLst/>
              <a:rect l="0" t="0" r="0" b="0"/>
              <a:pathLst>
                <a:path w="63172" h="73700">
                  <a:moveTo>
                    <a:pt x="0" y="0"/>
                  </a:moveTo>
                  <a:lnTo>
                    <a:pt x="49498" y="58563"/>
                  </a:lnTo>
                  <a:lnTo>
                    <a:pt x="63171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015286" y="2711022"/>
              <a:ext cx="168457" cy="431669"/>
            </a:xfrm>
            <a:custGeom>
              <a:avLst/>
              <a:gdLst/>
              <a:ahLst/>
              <a:cxnLst/>
              <a:rect l="0" t="0" r="0" b="0"/>
              <a:pathLst>
                <a:path w="168457" h="431669">
                  <a:moveTo>
                    <a:pt x="168456" y="0"/>
                  </a:moveTo>
                  <a:lnTo>
                    <a:pt x="139147" y="34897"/>
                  </a:lnTo>
                  <a:lnTo>
                    <a:pt x="108242" y="92997"/>
                  </a:lnTo>
                  <a:lnTo>
                    <a:pt x="86241" y="147701"/>
                  </a:lnTo>
                  <a:lnTo>
                    <a:pt x="63898" y="209223"/>
                  </a:lnTo>
                  <a:lnTo>
                    <a:pt x="45719" y="263035"/>
                  </a:lnTo>
                  <a:lnTo>
                    <a:pt x="28088" y="315832"/>
                  </a:lnTo>
                  <a:lnTo>
                    <a:pt x="14040" y="372435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525116" y="2510980"/>
              <a:ext cx="27124" cy="357970"/>
            </a:xfrm>
            <a:custGeom>
              <a:avLst/>
              <a:gdLst/>
              <a:ahLst/>
              <a:cxnLst/>
              <a:rect l="0" t="0" r="0" b="0"/>
              <a:pathLst>
                <a:path w="27124" h="357970">
                  <a:moveTo>
                    <a:pt x="6066" y="0"/>
                  </a:moveTo>
                  <a:lnTo>
                    <a:pt x="6066" y="62478"/>
                  </a:lnTo>
                  <a:lnTo>
                    <a:pt x="0" y="124864"/>
                  </a:lnTo>
                  <a:lnTo>
                    <a:pt x="4521" y="177523"/>
                  </a:lnTo>
                  <a:lnTo>
                    <a:pt x="11350" y="237708"/>
                  </a:lnTo>
                  <a:lnTo>
                    <a:pt x="16728" y="297863"/>
                  </a:lnTo>
                  <a:lnTo>
                    <a:pt x="27123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425897" y="2681632"/>
              <a:ext cx="200042" cy="29391"/>
            </a:xfrm>
            <a:custGeom>
              <a:avLst/>
              <a:gdLst/>
              <a:ahLst/>
              <a:cxnLst/>
              <a:rect l="0" t="0" r="0" b="0"/>
              <a:pathLst>
                <a:path w="200042" h="29391">
                  <a:moveTo>
                    <a:pt x="200041" y="8333"/>
                  </a:moveTo>
                  <a:lnTo>
                    <a:pt x="162563" y="0"/>
                  </a:lnTo>
                  <a:lnTo>
                    <a:pt x="127716" y="1574"/>
                  </a:lnTo>
                  <a:lnTo>
                    <a:pt x="66645" y="15848"/>
                  </a:lnTo>
                  <a:lnTo>
                    <a:pt x="24863" y="26369"/>
                  </a:lnTo>
                  <a:lnTo>
                    <a:pt x="0" y="293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615410" y="2634968"/>
              <a:ext cx="178985" cy="194535"/>
            </a:xfrm>
            <a:custGeom>
              <a:avLst/>
              <a:gdLst/>
              <a:ahLst/>
              <a:cxnLst/>
              <a:rect l="0" t="0" r="0" b="0"/>
              <a:pathLst>
                <a:path w="178985" h="194535">
                  <a:moveTo>
                    <a:pt x="0" y="107639"/>
                  </a:moveTo>
                  <a:lnTo>
                    <a:pt x="53875" y="89681"/>
                  </a:lnTo>
                  <a:lnTo>
                    <a:pt x="105447" y="66901"/>
                  </a:lnTo>
                  <a:lnTo>
                    <a:pt x="139026" y="39367"/>
                  </a:lnTo>
                  <a:lnTo>
                    <a:pt x="153816" y="21144"/>
                  </a:lnTo>
                  <a:lnTo>
                    <a:pt x="155186" y="13711"/>
                  </a:lnTo>
                  <a:lnTo>
                    <a:pt x="152591" y="7586"/>
                  </a:lnTo>
                  <a:lnTo>
                    <a:pt x="147351" y="2333"/>
                  </a:lnTo>
                  <a:lnTo>
                    <a:pt x="140348" y="0"/>
                  </a:lnTo>
                  <a:lnTo>
                    <a:pt x="123208" y="528"/>
                  </a:lnTo>
                  <a:lnTo>
                    <a:pt x="93828" y="12992"/>
                  </a:lnTo>
                  <a:lnTo>
                    <a:pt x="68485" y="31502"/>
                  </a:lnTo>
                  <a:lnTo>
                    <a:pt x="51747" y="57394"/>
                  </a:lnTo>
                  <a:lnTo>
                    <a:pt x="39379" y="92882"/>
                  </a:lnTo>
                  <a:lnTo>
                    <a:pt x="38169" y="116289"/>
                  </a:lnTo>
                  <a:lnTo>
                    <a:pt x="42700" y="138390"/>
                  </a:lnTo>
                  <a:lnTo>
                    <a:pt x="52513" y="159911"/>
                  </a:lnTo>
                  <a:lnTo>
                    <a:pt x="70912" y="174935"/>
                  </a:lnTo>
                  <a:lnTo>
                    <a:pt x="115263" y="194112"/>
                  </a:lnTo>
                  <a:lnTo>
                    <a:pt x="125975" y="194534"/>
                  </a:lnTo>
                  <a:lnTo>
                    <a:pt x="147236" y="188763"/>
                  </a:lnTo>
                  <a:lnTo>
                    <a:pt x="178984" y="1708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872557" y="2479395"/>
              <a:ext cx="37652" cy="368498"/>
            </a:xfrm>
            <a:custGeom>
              <a:avLst/>
              <a:gdLst/>
              <a:ahLst/>
              <a:cxnLst/>
              <a:rect l="0" t="0" r="0" b="0"/>
              <a:pathLst>
                <a:path w="37652" h="368498">
                  <a:moveTo>
                    <a:pt x="6065" y="0"/>
                  </a:moveTo>
                  <a:lnTo>
                    <a:pt x="6065" y="57264"/>
                  </a:lnTo>
                  <a:lnTo>
                    <a:pt x="6065" y="118156"/>
                  </a:lnTo>
                  <a:lnTo>
                    <a:pt x="0" y="174075"/>
                  </a:lnTo>
                  <a:lnTo>
                    <a:pt x="5036" y="236570"/>
                  </a:lnTo>
                  <a:lnTo>
                    <a:pt x="14267" y="297637"/>
                  </a:lnTo>
                  <a:lnTo>
                    <a:pt x="27356" y="342802"/>
                  </a:lnTo>
                  <a:lnTo>
                    <a:pt x="37651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983908" y="2426753"/>
              <a:ext cx="21058" cy="379026"/>
            </a:xfrm>
            <a:custGeom>
              <a:avLst/>
              <a:gdLst/>
              <a:ahLst/>
              <a:cxnLst/>
              <a:rect l="0" t="0" r="0" b="0"/>
              <a:pathLst>
                <a:path w="21058" h="379026">
                  <a:moveTo>
                    <a:pt x="0" y="0"/>
                  </a:moveTo>
                  <a:lnTo>
                    <a:pt x="0" y="48930"/>
                  </a:lnTo>
                  <a:lnTo>
                    <a:pt x="5589" y="102472"/>
                  </a:lnTo>
                  <a:lnTo>
                    <a:pt x="9065" y="152804"/>
                  </a:lnTo>
                  <a:lnTo>
                    <a:pt x="4173" y="214714"/>
                  </a:lnTo>
                  <a:lnTo>
                    <a:pt x="8926" y="271310"/>
                  </a:lnTo>
                  <a:lnTo>
                    <a:pt x="13173" y="322543"/>
                  </a:lnTo>
                  <a:lnTo>
                    <a:pt x="21057" y="3790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088109" y="2553094"/>
              <a:ext cx="125748" cy="294799"/>
            </a:xfrm>
            <a:custGeom>
              <a:avLst/>
              <a:gdLst/>
              <a:ahLst/>
              <a:cxnLst/>
              <a:rect l="0" t="0" r="0" b="0"/>
              <a:pathLst>
                <a:path w="125748" h="294799">
                  <a:moveTo>
                    <a:pt x="106368" y="0"/>
                  </a:moveTo>
                  <a:lnTo>
                    <a:pt x="47805" y="58564"/>
                  </a:lnTo>
                  <a:lnTo>
                    <a:pt x="12782" y="88691"/>
                  </a:lnTo>
                  <a:lnTo>
                    <a:pt x="1214" y="107269"/>
                  </a:lnTo>
                  <a:lnTo>
                    <a:pt x="0" y="115966"/>
                  </a:lnTo>
                  <a:lnTo>
                    <a:pt x="4892" y="131869"/>
                  </a:lnTo>
                  <a:lnTo>
                    <a:pt x="12981" y="137046"/>
                  </a:lnTo>
                  <a:lnTo>
                    <a:pt x="73114" y="151625"/>
                  </a:lnTo>
                  <a:lnTo>
                    <a:pt x="100285" y="167239"/>
                  </a:lnTo>
                  <a:lnTo>
                    <a:pt x="123153" y="192272"/>
                  </a:lnTo>
                  <a:lnTo>
                    <a:pt x="125747" y="201881"/>
                  </a:lnTo>
                  <a:lnTo>
                    <a:pt x="122390" y="221916"/>
                  </a:lnTo>
                  <a:lnTo>
                    <a:pt x="107346" y="247337"/>
                  </a:lnTo>
                  <a:lnTo>
                    <a:pt x="88071" y="269687"/>
                  </a:lnTo>
                  <a:lnTo>
                    <a:pt x="61952" y="285539"/>
                  </a:lnTo>
                  <a:lnTo>
                    <a:pt x="32669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549305" y="2536977"/>
              <a:ext cx="171598" cy="216160"/>
            </a:xfrm>
            <a:custGeom>
              <a:avLst/>
              <a:gdLst/>
              <a:ahLst/>
              <a:cxnLst/>
              <a:rect l="0" t="0" r="0" b="0"/>
              <a:pathLst>
                <a:path w="171598" h="216160">
                  <a:moveTo>
                    <a:pt x="171597" y="5589"/>
                  </a:moveTo>
                  <a:lnTo>
                    <a:pt x="149240" y="0"/>
                  </a:lnTo>
                  <a:lnTo>
                    <a:pt x="125786" y="3495"/>
                  </a:lnTo>
                  <a:lnTo>
                    <a:pt x="72601" y="19213"/>
                  </a:lnTo>
                  <a:lnTo>
                    <a:pt x="14498" y="48573"/>
                  </a:lnTo>
                  <a:lnTo>
                    <a:pt x="3694" y="55302"/>
                  </a:lnTo>
                  <a:lnTo>
                    <a:pt x="0" y="60958"/>
                  </a:lnTo>
                  <a:lnTo>
                    <a:pt x="1047" y="65898"/>
                  </a:lnTo>
                  <a:lnTo>
                    <a:pt x="5255" y="70361"/>
                  </a:lnTo>
                  <a:lnTo>
                    <a:pt x="22408" y="75321"/>
                  </a:lnTo>
                  <a:lnTo>
                    <a:pt x="71548" y="84094"/>
                  </a:lnTo>
                  <a:lnTo>
                    <a:pt x="130482" y="113034"/>
                  </a:lnTo>
                  <a:lnTo>
                    <a:pt x="144745" y="127042"/>
                  </a:lnTo>
                  <a:lnTo>
                    <a:pt x="150186" y="135690"/>
                  </a:lnTo>
                  <a:lnTo>
                    <a:pt x="151474" y="144966"/>
                  </a:lnTo>
                  <a:lnTo>
                    <a:pt x="146666" y="164630"/>
                  </a:lnTo>
                  <a:lnTo>
                    <a:pt x="133610" y="178830"/>
                  </a:lnTo>
                  <a:lnTo>
                    <a:pt x="96633" y="197477"/>
                  </a:lnTo>
                  <a:lnTo>
                    <a:pt x="34727" y="2161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793563" y="2580767"/>
              <a:ext cx="137910" cy="182898"/>
            </a:xfrm>
            <a:custGeom>
              <a:avLst/>
              <a:gdLst/>
              <a:ahLst/>
              <a:cxnLst/>
              <a:rect l="0" t="0" r="0" b="0"/>
              <a:pathLst>
                <a:path w="137910" h="182898">
                  <a:moveTo>
                    <a:pt x="137909" y="24970"/>
                  </a:moveTo>
                  <a:lnTo>
                    <a:pt x="119928" y="9329"/>
                  </a:lnTo>
                  <a:lnTo>
                    <a:pt x="103011" y="1251"/>
                  </a:lnTo>
                  <a:lnTo>
                    <a:pt x="83795" y="0"/>
                  </a:lnTo>
                  <a:lnTo>
                    <a:pt x="63555" y="4514"/>
                  </a:lnTo>
                  <a:lnTo>
                    <a:pt x="42862" y="14318"/>
                  </a:lnTo>
                  <a:lnTo>
                    <a:pt x="28206" y="29595"/>
                  </a:lnTo>
                  <a:lnTo>
                    <a:pt x="457" y="70986"/>
                  </a:lnTo>
                  <a:lnTo>
                    <a:pt x="0" y="89875"/>
                  </a:lnTo>
                  <a:lnTo>
                    <a:pt x="6320" y="125829"/>
                  </a:lnTo>
                  <a:lnTo>
                    <a:pt x="18594" y="146225"/>
                  </a:lnTo>
                  <a:lnTo>
                    <a:pt x="35747" y="161919"/>
                  </a:lnTo>
                  <a:lnTo>
                    <a:pt x="55069" y="172794"/>
                  </a:lnTo>
                  <a:lnTo>
                    <a:pt x="116852" y="1828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001345" y="2597282"/>
              <a:ext cx="361797" cy="170691"/>
            </a:xfrm>
            <a:custGeom>
              <a:avLst/>
              <a:gdLst/>
              <a:ahLst/>
              <a:cxnLst/>
              <a:rect l="0" t="0" r="0" b="0"/>
              <a:pathLst>
                <a:path w="361797" h="170691">
                  <a:moveTo>
                    <a:pt x="77526" y="82154"/>
                  </a:moveTo>
                  <a:lnTo>
                    <a:pt x="106835" y="52846"/>
                  </a:lnTo>
                  <a:lnTo>
                    <a:pt x="109933" y="45068"/>
                  </a:lnTo>
                  <a:lnTo>
                    <a:pt x="110257" y="27067"/>
                  </a:lnTo>
                  <a:lnTo>
                    <a:pt x="103381" y="10488"/>
                  </a:lnTo>
                  <a:lnTo>
                    <a:pt x="98272" y="2791"/>
                  </a:lnTo>
                  <a:lnTo>
                    <a:pt x="92527" y="0"/>
                  </a:lnTo>
                  <a:lnTo>
                    <a:pt x="86357" y="479"/>
                  </a:lnTo>
                  <a:lnTo>
                    <a:pt x="73262" y="7250"/>
                  </a:lnTo>
                  <a:lnTo>
                    <a:pt x="25771" y="45230"/>
                  </a:lnTo>
                  <a:lnTo>
                    <a:pt x="5388" y="83179"/>
                  </a:lnTo>
                  <a:lnTo>
                    <a:pt x="1358" y="93366"/>
                  </a:lnTo>
                  <a:lnTo>
                    <a:pt x="0" y="114044"/>
                  </a:lnTo>
                  <a:lnTo>
                    <a:pt x="8660" y="155914"/>
                  </a:lnTo>
                  <a:lnTo>
                    <a:pt x="15238" y="162913"/>
                  </a:lnTo>
                  <a:lnTo>
                    <a:pt x="35024" y="170690"/>
                  </a:lnTo>
                  <a:lnTo>
                    <a:pt x="56297" y="167907"/>
                  </a:lnTo>
                  <a:lnTo>
                    <a:pt x="76280" y="157701"/>
                  </a:lnTo>
                  <a:lnTo>
                    <a:pt x="92960" y="141467"/>
                  </a:lnTo>
                  <a:lnTo>
                    <a:pt x="101933" y="119434"/>
                  </a:lnTo>
                  <a:lnTo>
                    <a:pt x="104326" y="107007"/>
                  </a:lnTo>
                  <a:lnTo>
                    <a:pt x="108261" y="102233"/>
                  </a:lnTo>
                  <a:lnTo>
                    <a:pt x="113224" y="102559"/>
                  </a:lnTo>
                  <a:lnTo>
                    <a:pt x="124977" y="112280"/>
                  </a:lnTo>
                  <a:lnTo>
                    <a:pt x="145918" y="135144"/>
                  </a:lnTo>
                  <a:lnTo>
                    <a:pt x="164075" y="145870"/>
                  </a:lnTo>
                  <a:lnTo>
                    <a:pt x="173829" y="146858"/>
                  </a:lnTo>
                  <a:lnTo>
                    <a:pt x="194027" y="141717"/>
                  </a:lnTo>
                  <a:lnTo>
                    <a:pt x="208463" y="128514"/>
                  </a:lnTo>
                  <a:lnTo>
                    <a:pt x="213951" y="120080"/>
                  </a:lnTo>
                  <a:lnTo>
                    <a:pt x="221118" y="115627"/>
                  </a:lnTo>
                  <a:lnTo>
                    <a:pt x="238441" y="113799"/>
                  </a:lnTo>
                  <a:lnTo>
                    <a:pt x="245634" y="117289"/>
                  </a:lnTo>
                  <a:lnTo>
                    <a:pt x="256746" y="130525"/>
                  </a:lnTo>
                  <a:lnTo>
                    <a:pt x="269579" y="163297"/>
                  </a:lnTo>
                  <a:lnTo>
                    <a:pt x="269902" y="169005"/>
                  </a:lnTo>
                  <a:lnTo>
                    <a:pt x="267778" y="170470"/>
                  </a:lnTo>
                  <a:lnTo>
                    <a:pt x="264022" y="169108"/>
                  </a:lnTo>
                  <a:lnTo>
                    <a:pt x="261518" y="163520"/>
                  </a:lnTo>
                  <a:lnTo>
                    <a:pt x="257170" y="108005"/>
                  </a:lnTo>
                  <a:lnTo>
                    <a:pt x="262295" y="73046"/>
                  </a:lnTo>
                  <a:lnTo>
                    <a:pt x="267386" y="64384"/>
                  </a:lnTo>
                  <a:lnTo>
                    <a:pt x="282401" y="51640"/>
                  </a:lnTo>
                  <a:lnTo>
                    <a:pt x="303892" y="45196"/>
                  </a:lnTo>
                  <a:lnTo>
                    <a:pt x="361796" y="400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405255" y="2658379"/>
              <a:ext cx="63172" cy="73701"/>
            </a:xfrm>
            <a:custGeom>
              <a:avLst/>
              <a:gdLst/>
              <a:ahLst/>
              <a:cxnLst/>
              <a:rect l="0" t="0" r="0" b="0"/>
              <a:pathLst>
                <a:path w="63172" h="73701">
                  <a:moveTo>
                    <a:pt x="0" y="0"/>
                  </a:moveTo>
                  <a:lnTo>
                    <a:pt x="9575" y="24047"/>
                  </a:lnTo>
                  <a:lnTo>
                    <a:pt x="39403" y="59593"/>
                  </a:lnTo>
                  <a:lnTo>
                    <a:pt x="49878" y="67430"/>
                  </a:lnTo>
                  <a:lnTo>
                    <a:pt x="63171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373669" y="2626794"/>
              <a:ext cx="200043" cy="442198"/>
            </a:xfrm>
            <a:custGeom>
              <a:avLst/>
              <a:gdLst/>
              <a:ahLst/>
              <a:cxnLst/>
              <a:rect l="0" t="0" r="0" b="0"/>
              <a:pathLst>
                <a:path w="200043" h="442198">
                  <a:moveTo>
                    <a:pt x="200042" y="0"/>
                  </a:moveTo>
                  <a:lnTo>
                    <a:pt x="170733" y="34897"/>
                  </a:lnTo>
                  <a:lnTo>
                    <a:pt x="139828" y="92997"/>
                  </a:lnTo>
                  <a:lnTo>
                    <a:pt x="112477" y="147167"/>
                  </a:lnTo>
                  <a:lnTo>
                    <a:pt x="88061" y="210550"/>
                  </a:lnTo>
                  <a:lnTo>
                    <a:pt x="64643" y="263210"/>
                  </a:lnTo>
                  <a:lnTo>
                    <a:pt x="39372" y="322137"/>
                  </a:lnTo>
                  <a:lnTo>
                    <a:pt x="25834" y="371659"/>
                  </a:lnTo>
                  <a:lnTo>
                    <a:pt x="10779" y="421548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883787" y="2560678"/>
              <a:ext cx="162113" cy="216888"/>
            </a:xfrm>
            <a:custGeom>
              <a:avLst/>
              <a:gdLst/>
              <a:ahLst/>
              <a:cxnLst/>
              <a:rect l="0" t="0" r="0" b="0"/>
              <a:pathLst>
                <a:path w="162113" h="216888">
                  <a:moveTo>
                    <a:pt x="132121" y="24002"/>
                  </a:moveTo>
                  <a:lnTo>
                    <a:pt x="114140" y="8361"/>
                  </a:lnTo>
                  <a:lnTo>
                    <a:pt x="97223" y="283"/>
                  </a:lnTo>
                  <a:lnTo>
                    <a:pt x="87799" y="0"/>
                  </a:lnTo>
                  <a:lnTo>
                    <a:pt x="67969" y="5925"/>
                  </a:lnTo>
                  <a:lnTo>
                    <a:pt x="19298" y="35385"/>
                  </a:lnTo>
                  <a:lnTo>
                    <a:pt x="11282" y="42119"/>
                  </a:lnTo>
                  <a:lnTo>
                    <a:pt x="2375" y="62080"/>
                  </a:lnTo>
                  <a:lnTo>
                    <a:pt x="0" y="73954"/>
                  </a:lnTo>
                  <a:lnTo>
                    <a:pt x="1927" y="83039"/>
                  </a:lnTo>
                  <a:lnTo>
                    <a:pt x="6720" y="90266"/>
                  </a:lnTo>
                  <a:lnTo>
                    <a:pt x="13426" y="96254"/>
                  </a:lnTo>
                  <a:lnTo>
                    <a:pt x="33354" y="102907"/>
                  </a:lnTo>
                  <a:lnTo>
                    <a:pt x="89479" y="115934"/>
                  </a:lnTo>
                  <a:lnTo>
                    <a:pt x="120266" y="127150"/>
                  </a:lnTo>
                  <a:lnTo>
                    <a:pt x="159560" y="158006"/>
                  </a:lnTo>
                  <a:lnTo>
                    <a:pt x="162112" y="164810"/>
                  </a:lnTo>
                  <a:lnTo>
                    <a:pt x="161474" y="171687"/>
                  </a:lnTo>
                  <a:lnTo>
                    <a:pt x="158708" y="178610"/>
                  </a:lnTo>
                  <a:lnTo>
                    <a:pt x="138049" y="199533"/>
                  </a:lnTo>
                  <a:lnTo>
                    <a:pt x="104112" y="214962"/>
                  </a:lnTo>
                  <a:lnTo>
                    <a:pt x="81068" y="216887"/>
                  </a:lnTo>
                  <a:lnTo>
                    <a:pt x="37364" y="2135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194892" y="2426753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0" y="0"/>
                  </a:moveTo>
                  <a:lnTo>
                    <a:pt x="1170" y="49262"/>
                  </a:lnTo>
                  <a:lnTo>
                    <a:pt x="7236" y="99344"/>
                  </a:lnTo>
                  <a:lnTo>
                    <a:pt x="12998" y="162429"/>
                  </a:lnTo>
                  <a:lnTo>
                    <a:pt x="18670" y="207614"/>
                  </a:lnTo>
                  <a:lnTo>
                    <a:pt x="20350" y="262336"/>
                  </a:lnTo>
                  <a:lnTo>
                    <a:pt x="20847" y="312476"/>
                  </a:lnTo>
                  <a:lnTo>
                    <a:pt x="20995" y="353848"/>
                  </a:lnTo>
                  <a:lnTo>
                    <a:pt x="21057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121192" y="2600148"/>
              <a:ext cx="200043" cy="37175"/>
            </a:xfrm>
            <a:custGeom>
              <a:avLst/>
              <a:gdLst/>
              <a:ahLst/>
              <a:cxnLst/>
              <a:rect l="0" t="0" r="0" b="0"/>
              <a:pathLst>
                <a:path w="200043" h="37175">
                  <a:moveTo>
                    <a:pt x="200042" y="5589"/>
                  </a:moveTo>
                  <a:lnTo>
                    <a:pt x="183274" y="0"/>
                  </a:lnTo>
                  <a:lnTo>
                    <a:pt x="130526" y="4442"/>
                  </a:lnTo>
                  <a:lnTo>
                    <a:pt x="76953" y="16584"/>
                  </a:lnTo>
                  <a:lnTo>
                    <a:pt x="17054" y="34096"/>
                  </a:lnTo>
                  <a:lnTo>
                    <a:pt x="0" y="371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324078" y="2689965"/>
              <a:ext cx="136757" cy="129275"/>
            </a:xfrm>
            <a:custGeom>
              <a:avLst/>
              <a:gdLst/>
              <a:ahLst/>
              <a:cxnLst/>
              <a:rect l="0" t="0" r="0" b="0"/>
              <a:pathLst>
                <a:path w="136757" h="129275">
                  <a:moveTo>
                    <a:pt x="70855" y="0"/>
                  </a:moveTo>
                  <a:lnTo>
                    <a:pt x="39573" y="9575"/>
                  </a:lnTo>
                  <a:lnTo>
                    <a:pt x="23417" y="20243"/>
                  </a:lnTo>
                  <a:lnTo>
                    <a:pt x="11557" y="35903"/>
                  </a:lnTo>
                  <a:lnTo>
                    <a:pt x="3556" y="55731"/>
                  </a:lnTo>
                  <a:lnTo>
                    <a:pt x="0" y="80142"/>
                  </a:lnTo>
                  <a:lnTo>
                    <a:pt x="2562" y="90862"/>
                  </a:lnTo>
                  <a:lnTo>
                    <a:pt x="14767" y="109013"/>
                  </a:lnTo>
                  <a:lnTo>
                    <a:pt x="41368" y="126797"/>
                  </a:lnTo>
                  <a:lnTo>
                    <a:pt x="67499" y="129274"/>
                  </a:lnTo>
                  <a:lnTo>
                    <a:pt x="95100" y="125305"/>
                  </a:lnTo>
                  <a:lnTo>
                    <a:pt x="115166" y="115743"/>
                  </a:lnTo>
                  <a:lnTo>
                    <a:pt x="128763" y="100574"/>
                  </a:lnTo>
                  <a:lnTo>
                    <a:pt x="134027" y="91616"/>
                  </a:lnTo>
                  <a:lnTo>
                    <a:pt x="136756" y="69184"/>
                  </a:lnTo>
                  <a:lnTo>
                    <a:pt x="132900" y="45956"/>
                  </a:lnTo>
                  <a:lnTo>
                    <a:pt x="123387" y="27834"/>
                  </a:lnTo>
                  <a:lnTo>
                    <a:pt x="108241" y="15100"/>
                  </a:lnTo>
                  <a:lnTo>
                    <a:pt x="813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458104" y="2626794"/>
              <a:ext cx="105286" cy="166650"/>
            </a:xfrm>
            <a:custGeom>
              <a:avLst/>
              <a:gdLst/>
              <a:ahLst/>
              <a:cxnLst/>
              <a:rect l="0" t="0" r="0" b="0"/>
              <a:pathLst>
                <a:path w="105286" h="166650">
                  <a:moveTo>
                    <a:pt x="0" y="126342"/>
                  </a:moveTo>
                  <a:lnTo>
                    <a:pt x="43963" y="146585"/>
                  </a:lnTo>
                  <a:lnTo>
                    <a:pt x="68659" y="165745"/>
                  </a:lnTo>
                  <a:lnTo>
                    <a:pt x="72679" y="166649"/>
                  </a:lnTo>
                  <a:lnTo>
                    <a:pt x="74189" y="163742"/>
                  </a:lnTo>
                  <a:lnTo>
                    <a:pt x="74026" y="158294"/>
                  </a:lnTo>
                  <a:lnTo>
                    <a:pt x="67606" y="146002"/>
                  </a:lnTo>
                  <a:lnTo>
                    <a:pt x="44420" y="113458"/>
                  </a:lnTo>
                  <a:lnTo>
                    <a:pt x="37290" y="90590"/>
                  </a:lnTo>
                  <a:lnTo>
                    <a:pt x="35388" y="77941"/>
                  </a:lnTo>
                  <a:lnTo>
                    <a:pt x="39515" y="54527"/>
                  </a:lnTo>
                  <a:lnTo>
                    <a:pt x="54992" y="24735"/>
                  </a:lnTo>
                  <a:lnTo>
                    <a:pt x="61228" y="16490"/>
                  </a:lnTo>
                  <a:lnTo>
                    <a:pt x="77516" y="732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689731" y="2679436"/>
              <a:ext cx="21059" cy="126343"/>
            </a:xfrm>
            <a:custGeom>
              <a:avLst/>
              <a:gdLst/>
              <a:ahLst/>
              <a:cxnLst/>
              <a:rect l="0" t="0" r="0" b="0"/>
              <a:pathLst>
                <a:path w="21059" h="126343">
                  <a:moveTo>
                    <a:pt x="0" y="0"/>
                  </a:moveTo>
                  <a:lnTo>
                    <a:pt x="3119" y="48931"/>
                  </a:lnTo>
                  <a:lnTo>
                    <a:pt x="16789" y="110429"/>
                  </a:lnTo>
                  <a:lnTo>
                    <a:pt x="21058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679202" y="260573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799166" y="2687387"/>
              <a:ext cx="130454" cy="202620"/>
            </a:xfrm>
            <a:custGeom>
              <a:avLst/>
              <a:gdLst/>
              <a:ahLst/>
              <a:cxnLst/>
              <a:rect l="0" t="0" r="0" b="0"/>
              <a:pathLst>
                <a:path w="130454" h="202620">
                  <a:moveTo>
                    <a:pt x="16907" y="55220"/>
                  </a:moveTo>
                  <a:lnTo>
                    <a:pt x="34888" y="70862"/>
                  </a:lnTo>
                  <a:lnTo>
                    <a:pt x="51805" y="78940"/>
                  </a:lnTo>
                  <a:lnTo>
                    <a:pt x="86649" y="84475"/>
                  </a:lnTo>
                  <a:lnTo>
                    <a:pt x="109905" y="79531"/>
                  </a:lnTo>
                  <a:lnTo>
                    <a:pt x="121020" y="74937"/>
                  </a:lnTo>
                  <a:lnTo>
                    <a:pt x="127260" y="68365"/>
                  </a:lnTo>
                  <a:lnTo>
                    <a:pt x="130250" y="60474"/>
                  </a:lnTo>
                  <a:lnTo>
                    <a:pt x="130453" y="42347"/>
                  </a:lnTo>
                  <a:lnTo>
                    <a:pt x="126644" y="22593"/>
                  </a:lnTo>
                  <a:lnTo>
                    <a:pt x="120480" y="14751"/>
                  </a:lnTo>
                  <a:lnTo>
                    <a:pt x="101154" y="2919"/>
                  </a:lnTo>
                  <a:lnTo>
                    <a:pt x="76967" y="0"/>
                  </a:lnTo>
                  <a:lnTo>
                    <a:pt x="52959" y="3772"/>
                  </a:lnTo>
                  <a:lnTo>
                    <a:pt x="34490" y="13247"/>
                  </a:lnTo>
                  <a:lnTo>
                    <a:pt x="10939" y="37325"/>
                  </a:lnTo>
                  <a:lnTo>
                    <a:pt x="2556" y="59745"/>
                  </a:lnTo>
                  <a:lnTo>
                    <a:pt x="0" y="84138"/>
                  </a:lnTo>
                  <a:lnTo>
                    <a:pt x="2764" y="106677"/>
                  </a:lnTo>
                  <a:lnTo>
                    <a:pt x="16487" y="139097"/>
                  </a:lnTo>
                  <a:lnTo>
                    <a:pt x="40959" y="165341"/>
                  </a:lnTo>
                  <a:lnTo>
                    <a:pt x="87882" y="190879"/>
                  </a:lnTo>
                  <a:lnTo>
                    <a:pt x="111664" y="2026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013670" y="2689965"/>
              <a:ext cx="139317" cy="192126"/>
            </a:xfrm>
            <a:custGeom>
              <a:avLst/>
              <a:gdLst/>
              <a:ahLst/>
              <a:cxnLst/>
              <a:rect l="0" t="0" r="0" b="0"/>
              <a:pathLst>
                <a:path w="139317" h="192126">
                  <a:moveTo>
                    <a:pt x="139316" y="0"/>
                  </a:moveTo>
                  <a:lnTo>
                    <a:pt x="96624" y="3119"/>
                  </a:lnTo>
                  <a:lnTo>
                    <a:pt x="44483" y="19128"/>
                  </a:lnTo>
                  <a:lnTo>
                    <a:pt x="23468" y="30338"/>
                  </a:lnTo>
                  <a:lnTo>
                    <a:pt x="8669" y="46239"/>
                  </a:lnTo>
                  <a:lnTo>
                    <a:pt x="3085" y="55392"/>
                  </a:lnTo>
                  <a:lnTo>
                    <a:pt x="0" y="74922"/>
                  </a:lnTo>
                  <a:lnTo>
                    <a:pt x="815" y="85043"/>
                  </a:lnTo>
                  <a:lnTo>
                    <a:pt x="6038" y="92960"/>
                  </a:lnTo>
                  <a:lnTo>
                    <a:pt x="24319" y="104876"/>
                  </a:lnTo>
                  <a:lnTo>
                    <a:pt x="44922" y="107833"/>
                  </a:lnTo>
                  <a:lnTo>
                    <a:pt x="65777" y="107587"/>
                  </a:lnTo>
                  <a:lnTo>
                    <a:pt x="123869" y="120088"/>
                  </a:lnTo>
                  <a:lnTo>
                    <a:pt x="131358" y="125682"/>
                  </a:lnTo>
                  <a:lnTo>
                    <a:pt x="135181" y="132921"/>
                  </a:lnTo>
                  <a:lnTo>
                    <a:pt x="136559" y="141256"/>
                  </a:lnTo>
                  <a:lnTo>
                    <a:pt x="131852" y="159877"/>
                  </a:lnTo>
                  <a:lnTo>
                    <a:pt x="127321" y="169755"/>
                  </a:lnTo>
                  <a:lnTo>
                    <a:pt x="112928" y="183852"/>
                  </a:lnTo>
                  <a:lnTo>
                    <a:pt x="97172" y="191676"/>
                  </a:lnTo>
                  <a:lnTo>
                    <a:pt x="91332" y="192125"/>
                  </a:lnTo>
                  <a:lnTo>
                    <a:pt x="76145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247742" y="2868949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416884" y="3775293"/>
            <a:ext cx="395143" cy="499464"/>
            <a:chOff x="416884" y="3775293"/>
            <a:chExt cx="395143" cy="499464"/>
          </a:xfrm>
        </p:grpSpPr>
        <p:sp>
          <p:nvSpPr>
            <p:cNvPr id="104" name="Freeform 103"/>
            <p:cNvSpPr/>
            <p:nvPr/>
          </p:nvSpPr>
          <p:spPr>
            <a:xfrm>
              <a:off x="608600" y="3847573"/>
              <a:ext cx="15132" cy="389556"/>
            </a:xfrm>
            <a:custGeom>
              <a:avLst/>
              <a:gdLst/>
              <a:ahLst/>
              <a:cxnLst/>
              <a:rect l="0" t="0" r="0" b="0"/>
              <a:pathLst>
                <a:path w="15132" h="389556">
                  <a:moveTo>
                    <a:pt x="6066" y="0"/>
                  </a:moveTo>
                  <a:lnTo>
                    <a:pt x="0" y="34792"/>
                  </a:lnTo>
                  <a:lnTo>
                    <a:pt x="3749" y="81409"/>
                  </a:lnTo>
                  <a:lnTo>
                    <a:pt x="5380" y="140325"/>
                  </a:lnTo>
                  <a:lnTo>
                    <a:pt x="5761" y="185589"/>
                  </a:lnTo>
                  <a:lnTo>
                    <a:pt x="11565" y="240343"/>
                  </a:lnTo>
                  <a:lnTo>
                    <a:pt x="15105" y="291791"/>
                  </a:lnTo>
                  <a:lnTo>
                    <a:pt x="15131" y="350833"/>
                  </a:lnTo>
                  <a:lnTo>
                    <a:pt x="6066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83850" y="3910744"/>
              <a:ext cx="141346" cy="213950"/>
            </a:xfrm>
            <a:custGeom>
              <a:avLst/>
              <a:gdLst/>
              <a:ahLst/>
              <a:cxnLst/>
              <a:rect l="0" t="0" r="0" b="0"/>
              <a:pathLst>
                <a:path w="141346" h="213950">
                  <a:moveTo>
                    <a:pt x="141345" y="126342"/>
                  </a:moveTo>
                  <a:lnTo>
                    <a:pt x="78011" y="189676"/>
                  </a:lnTo>
                  <a:lnTo>
                    <a:pt x="62894" y="202454"/>
                  </a:lnTo>
                  <a:lnTo>
                    <a:pt x="44477" y="212032"/>
                  </a:lnTo>
                  <a:lnTo>
                    <a:pt x="24593" y="213949"/>
                  </a:lnTo>
                  <a:lnTo>
                    <a:pt x="14377" y="212823"/>
                  </a:lnTo>
                  <a:lnTo>
                    <a:pt x="7567" y="206223"/>
                  </a:lnTo>
                  <a:lnTo>
                    <a:pt x="0" y="183292"/>
                  </a:lnTo>
                  <a:lnTo>
                    <a:pt x="3547" y="128146"/>
                  </a:lnTo>
                  <a:lnTo>
                    <a:pt x="15513" y="65260"/>
                  </a:lnTo>
                  <a:lnTo>
                    <a:pt x="22563" y="27915"/>
                  </a:lnTo>
                  <a:lnTo>
                    <a:pt x="2553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16884" y="3775293"/>
              <a:ext cx="395143" cy="499464"/>
            </a:xfrm>
            <a:custGeom>
              <a:avLst/>
              <a:gdLst/>
              <a:ahLst/>
              <a:cxnLst/>
              <a:rect l="0" t="0" r="0" b="0"/>
              <a:pathLst>
                <a:path w="395143" h="499464">
                  <a:moveTo>
                    <a:pt x="103026" y="51223"/>
                  </a:moveTo>
                  <a:lnTo>
                    <a:pt x="53528" y="106311"/>
                  </a:lnTo>
                  <a:lnTo>
                    <a:pt x="21869" y="168283"/>
                  </a:lnTo>
                  <a:lnTo>
                    <a:pt x="5367" y="229024"/>
                  </a:lnTo>
                  <a:lnTo>
                    <a:pt x="0" y="280030"/>
                  </a:lnTo>
                  <a:lnTo>
                    <a:pt x="3999" y="332187"/>
                  </a:lnTo>
                  <a:lnTo>
                    <a:pt x="18171" y="393808"/>
                  </a:lnTo>
                  <a:lnTo>
                    <a:pt x="52339" y="447920"/>
                  </a:lnTo>
                  <a:lnTo>
                    <a:pt x="92884" y="487162"/>
                  </a:lnTo>
                  <a:lnTo>
                    <a:pt x="116846" y="496488"/>
                  </a:lnTo>
                  <a:lnTo>
                    <a:pt x="144263" y="499463"/>
                  </a:lnTo>
                  <a:lnTo>
                    <a:pt x="203285" y="491841"/>
                  </a:lnTo>
                  <a:lnTo>
                    <a:pt x="228304" y="483359"/>
                  </a:lnTo>
                  <a:lnTo>
                    <a:pt x="290781" y="439453"/>
                  </a:lnTo>
                  <a:lnTo>
                    <a:pt x="340901" y="377490"/>
                  </a:lnTo>
                  <a:lnTo>
                    <a:pt x="373546" y="316616"/>
                  </a:lnTo>
                  <a:lnTo>
                    <a:pt x="392720" y="253675"/>
                  </a:lnTo>
                  <a:lnTo>
                    <a:pt x="395142" y="212334"/>
                  </a:lnTo>
                  <a:lnTo>
                    <a:pt x="386072" y="156444"/>
                  </a:lnTo>
                  <a:lnTo>
                    <a:pt x="373285" y="117495"/>
                  </a:lnTo>
                  <a:lnTo>
                    <a:pt x="340043" y="62160"/>
                  </a:lnTo>
                  <a:lnTo>
                    <a:pt x="291862" y="14752"/>
                  </a:lnTo>
                  <a:lnTo>
                    <a:pt x="268062" y="5768"/>
                  </a:lnTo>
                  <a:lnTo>
                    <a:pt x="214654" y="0"/>
                  </a:lnTo>
                  <a:lnTo>
                    <a:pt x="151809" y="8436"/>
                  </a:lnTo>
                  <a:lnTo>
                    <a:pt x="108641" y="26197"/>
                  </a:lnTo>
                  <a:lnTo>
                    <a:pt x="60912" y="617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1041331" y="3773874"/>
            <a:ext cx="563015" cy="454690"/>
            <a:chOff x="1041331" y="3773874"/>
            <a:chExt cx="563015" cy="454690"/>
          </a:xfrm>
        </p:grpSpPr>
        <p:sp>
          <p:nvSpPr>
            <p:cNvPr id="108" name="Freeform 107"/>
            <p:cNvSpPr/>
            <p:nvPr/>
          </p:nvSpPr>
          <p:spPr>
            <a:xfrm>
              <a:off x="1041331" y="3773874"/>
              <a:ext cx="366983" cy="454690"/>
            </a:xfrm>
            <a:custGeom>
              <a:avLst/>
              <a:gdLst/>
              <a:ahLst/>
              <a:cxnLst/>
              <a:rect l="0" t="0" r="0" b="0"/>
              <a:pathLst>
                <a:path w="366983" h="454690">
                  <a:moveTo>
                    <a:pt x="26061" y="42114"/>
                  </a:moveTo>
                  <a:lnTo>
                    <a:pt x="17727" y="91045"/>
                  </a:lnTo>
                  <a:lnTo>
                    <a:pt x="13063" y="138890"/>
                  </a:lnTo>
                  <a:lnTo>
                    <a:pt x="7392" y="190111"/>
                  </a:lnTo>
                  <a:lnTo>
                    <a:pt x="2592" y="242332"/>
                  </a:lnTo>
                  <a:lnTo>
                    <a:pt x="0" y="291730"/>
                  </a:lnTo>
                  <a:lnTo>
                    <a:pt x="9605" y="344754"/>
                  </a:lnTo>
                  <a:lnTo>
                    <a:pt x="23937" y="395090"/>
                  </a:lnTo>
                  <a:lnTo>
                    <a:pt x="35255" y="413851"/>
                  </a:lnTo>
                  <a:lnTo>
                    <a:pt x="43889" y="418620"/>
                  </a:lnTo>
                  <a:lnTo>
                    <a:pt x="65960" y="420800"/>
                  </a:lnTo>
                  <a:lnTo>
                    <a:pt x="74887" y="417404"/>
                  </a:lnTo>
                  <a:lnTo>
                    <a:pt x="87926" y="404271"/>
                  </a:lnTo>
                  <a:lnTo>
                    <a:pt x="117988" y="348801"/>
                  </a:lnTo>
                  <a:lnTo>
                    <a:pt x="125409" y="325818"/>
                  </a:lnTo>
                  <a:lnTo>
                    <a:pt x="136153" y="264756"/>
                  </a:lnTo>
                  <a:lnTo>
                    <a:pt x="138060" y="261902"/>
                  </a:lnTo>
                  <a:lnTo>
                    <a:pt x="139332" y="264678"/>
                  </a:lnTo>
                  <a:lnTo>
                    <a:pt x="149945" y="322547"/>
                  </a:lnTo>
                  <a:lnTo>
                    <a:pt x="166259" y="375842"/>
                  </a:lnTo>
                  <a:lnTo>
                    <a:pt x="191664" y="414921"/>
                  </a:lnTo>
                  <a:lnTo>
                    <a:pt x="220383" y="444001"/>
                  </a:lnTo>
                  <a:lnTo>
                    <a:pt x="238768" y="453917"/>
                  </a:lnTo>
                  <a:lnTo>
                    <a:pt x="248584" y="454689"/>
                  </a:lnTo>
                  <a:lnTo>
                    <a:pt x="268849" y="449309"/>
                  </a:lnTo>
                  <a:lnTo>
                    <a:pt x="294400" y="433126"/>
                  </a:lnTo>
                  <a:lnTo>
                    <a:pt x="331138" y="376907"/>
                  </a:lnTo>
                  <a:lnTo>
                    <a:pt x="349251" y="330045"/>
                  </a:lnTo>
                  <a:lnTo>
                    <a:pt x="362027" y="271706"/>
                  </a:lnTo>
                  <a:lnTo>
                    <a:pt x="366982" y="213087"/>
                  </a:lnTo>
                  <a:lnTo>
                    <a:pt x="364161" y="155553"/>
                  </a:lnTo>
                  <a:lnTo>
                    <a:pt x="360205" y="97173"/>
                  </a:lnTo>
                  <a:lnTo>
                    <a:pt x="348388" y="36222"/>
                  </a:lnTo>
                  <a:lnTo>
                    <a:pt x="34191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459381" y="3982545"/>
              <a:ext cx="144965" cy="193801"/>
            </a:xfrm>
            <a:custGeom>
              <a:avLst/>
              <a:gdLst/>
              <a:ahLst/>
              <a:cxnLst/>
              <a:rect l="0" t="0" r="0" b="0"/>
              <a:pathLst>
                <a:path w="144965" h="193801">
                  <a:moveTo>
                    <a:pt x="18622" y="86127"/>
                  </a:moveTo>
                  <a:lnTo>
                    <a:pt x="56100" y="77793"/>
                  </a:lnTo>
                  <a:lnTo>
                    <a:pt x="79733" y="74234"/>
                  </a:lnTo>
                  <a:lnTo>
                    <a:pt x="101934" y="64854"/>
                  </a:lnTo>
                  <a:lnTo>
                    <a:pt x="117261" y="49766"/>
                  </a:lnTo>
                  <a:lnTo>
                    <a:pt x="122986" y="40829"/>
                  </a:lnTo>
                  <a:lnTo>
                    <a:pt x="124463" y="32532"/>
                  </a:lnTo>
                  <a:lnTo>
                    <a:pt x="123108" y="24660"/>
                  </a:lnTo>
                  <a:lnTo>
                    <a:pt x="119865" y="17073"/>
                  </a:lnTo>
                  <a:lnTo>
                    <a:pt x="106903" y="5523"/>
                  </a:lnTo>
                  <a:lnTo>
                    <a:pt x="98533" y="806"/>
                  </a:lnTo>
                  <a:lnTo>
                    <a:pt x="89443" y="0"/>
                  </a:lnTo>
                  <a:lnTo>
                    <a:pt x="39300" y="15918"/>
                  </a:lnTo>
                  <a:lnTo>
                    <a:pt x="24693" y="29186"/>
                  </a:lnTo>
                  <a:lnTo>
                    <a:pt x="5783" y="66300"/>
                  </a:lnTo>
                  <a:lnTo>
                    <a:pt x="0" y="102609"/>
                  </a:lnTo>
                  <a:lnTo>
                    <a:pt x="3876" y="137414"/>
                  </a:lnTo>
                  <a:lnTo>
                    <a:pt x="18022" y="169953"/>
                  </a:lnTo>
                  <a:lnTo>
                    <a:pt x="33563" y="184994"/>
                  </a:lnTo>
                  <a:lnTo>
                    <a:pt x="42621" y="190643"/>
                  </a:lnTo>
                  <a:lnTo>
                    <a:pt x="62044" y="193800"/>
                  </a:lnTo>
                  <a:lnTo>
                    <a:pt x="103108" y="186294"/>
                  </a:lnTo>
                  <a:lnTo>
                    <a:pt x="144964" y="1598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1962314" y="3552775"/>
            <a:ext cx="4876867" cy="894924"/>
            <a:chOff x="1962314" y="3552775"/>
            <a:chExt cx="4876867" cy="894924"/>
          </a:xfrm>
        </p:grpSpPr>
        <p:sp>
          <p:nvSpPr>
            <p:cNvPr id="111" name="Freeform 110"/>
            <p:cNvSpPr/>
            <p:nvPr/>
          </p:nvSpPr>
          <p:spPr>
            <a:xfrm>
              <a:off x="1962314" y="3647532"/>
              <a:ext cx="208679" cy="468843"/>
            </a:xfrm>
            <a:custGeom>
              <a:avLst/>
              <a:gdLst/>
              <a:ahLst/>
              <a:cxnLst/>
              <a:rect l="0" t="0" r="0" b="0"/>
              <a:pathLst>
                <a:path w="208679" h="468843">
                  <a:moveTo>
                    <a:pt x="0" y="0"/>
                  </a:moveTo>
                  <a:lnTo>
                    <a:pt x="0" y="58616"/>
                  </a:lnTo>
                  <a:lnTo>
                    <a:pt x="7236" y="115130"/>
                  </a:lnTo>
                  <a:lnTo>
                    <a:pt x="10723" y="170203"/>
                  </a:lnTo>
                  <a:lnTo>
                    <a:pt x="16305" y="221746"/>
                  </a:lnTo>
                  <a:lnTo>
                    <a:pt x="15136" y="278028"/>
                  </a:lnTo>
                  <a:lnTo>
                    <a:pt x="25477" y="339188"/>
                  </a:lnTo>
                  <a:lnTo>
                    <a:pt x="36445" y="395160"/>
                  </a:lnTo>
                  <a:lnTo>
                    <a:pt x="34525" y="418951"/>
                  </a:lnTo>
                  <a:lnTo>
                    <a:pt x="33545" y="422021"/>
                  </a:lnTo>
                  <a:lnTo>
                    <a:pt x="32166" y="403983"/>
                  </a:lnTo>
                  <a:lnTo>
                    <a:pt x="31662" y="342596"/>
                  </a:lnTo>
                  <a:lnTo>
                    <a:pt x="37197" y="307010"/>
                  </a:lnTo>
                  <a:lnTo>
                    <a:pt x="51836" y="274240"/>
                  </a:lnTo>
                  <a:lnTo>
                    <a:pt x="67492" y="259145"/>
                  </a:lnTo>
                  <a:lnTo>
                    <a:pt x="106139" y="239922"/>
                  </a:lnTo>
                  <a:lnTo>
                    <a:pt x="115213" y="239497"/>
                  </a:lnTo>
                  <a:lnTo>
                    <a:pt x="131534" y="245263"/>
                  </a:lnTo>
                  <a:lnTo>
                    <a:pt x="168312" y="269199"/>
                  </a:lnTo>
                  <a:lnTo>
                    <a:pt x="190770" y="296572"/>
                  </a:lnTo>
                  <a:lnTo>
                    <a:pt x="200990" y="316643"/>
                  </a:lnTo>
                  <a:lnTo>
                    <a:pt x="208678" y="366530"/>
                  </a:lnTo>
                  <a:lnTo>
                    <a:pt x="207077" y="418325"/>
                  </a:lnTo>
                  <a:lnTo>
                    <a:pt x="200829" y="439776"/>
                  </a:lnTo>
                  <a:lnTo>
                    <a:pt x="190253" y="457108"/>
                  </a:lnTo>
                  <a:lnTo>
                    <a:pt x="181817" y="462667"/>
                  </a:lnTo>
                  <a:lnTo>
                    <a:pt x="159966" y="468842"/>
                  </a:lnTo>
                  <a:lnTo>
                    <a:pt x="121357" y="466730"/>
                  </a:lnTo>
                  <a:lnTo>
                    <a:pt x="70140" y="455378"/>
                  </a:lnTo>
                  <a:lnTo>
                    <a:pt x="52643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232099" y="3900216"/>
              <a:ext cx="176401" cy="195270"/>
            </a:xfrm>
            <a:custGeom>
              <a:avLst/>
              <a:gdLst/>
              <a:ahLst/>
              <a:cxnLst/>
              <a:rect l="0" t="0" r="0" b="0"/>
              <a:pathLst>
                <a:path w="176401" h="195270">
                  <a:moveTo>
                    <a:pt x="98712" y="21057"/>
                  </a:moveTo>
                  <a:lnTo>
                    <a:pt x="81945" y="15467"/>
                  </a:lnTo>
                  <a:lnTo>
                    <a:pt x="64354" y="15843"/>
                  </a:lnTo>
                  <a:lnTo>
                    <a:pt x="54750" y="17581"/>
                  </a:lnTo>
                  <a:lnTo>
                    <a:pt x="37839" y="28870"/>
                  </a:lnTo>
                  <a:lnTo>
                    <a:pt x="23695" y="45586"/>
                  </a:lnTo>
                  <a:lnTo>
                    <a:pt x="1197" y="95214"/>
                  </a:lnTo>
                  <a:lnTo>
                    <a:pt x="0" y="116017"/>
                  </a:lnTo>
                  <a:lnTo>
                    <a:pt x="8764" y="157967"/>
                  </a:lnTo>
                  <a:lnTo>
                    <a:pt x="21301" y="175882"/>
                  </a:lnTo>
                  <a:lnTo>
                    <a:pt x="29557" y="183935"/>
                  </a:lnTo>
                  <a:lnTo>
                    <a:pt x="51209" y="192883"/>
                  </a:lnTo>
                  <a:lnTo>
                    <a:pt x="63534" y="195269"/>
                  </a:lnTo>
                  <a:lnTo>
                    <a:pt x="86587" y="191681"/>
                  </a:lnTo>
                  <a:lnTo>
                    <a:pt x="116177" y="176507"/>
                  </a:lnTo>
                  <a:lnTo>
                    <a:pt x="147136" y="150419"/>
                  </a:lnTo>
                  <a:lnTo>
                    <a:pt x="163103" y="124117"/>
                  </a:lnTo>
                  <a:lnTo>
                    <a:pt x="175243" y="94097"/>
                  </a:lnTo>
                  <a:lnTo>
                    <a:pt x="176400" y="73406"/>
                  </a:lnTo>
                  <a:lnTo>
                    <a:pt x="171845" y="52512"/>
                  </a:lnTo>
                  <a:lnTo>
                    <a:pt x="162021" y="31527"/>
                  </a:lnTo>
                  <a:lnTo>
                    <a:pt x="146737" y="16742"/>
                  </a:lnTo>
                  <a:lnTo>
                    <a:pt x="124640" y="4960"/>
                  </a:lnTo>
                  <a:lnTo>
                    <a:pt x="10924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478210" y="3879159"/>
              <a:ext cx="187774" cy="200674"/>
            </a:xfrm>
            <a:custGeom>
              <a:avLst/>
              <a:gdLst/>
              <a:ahLst/>
              <a:cxnLst/>
              <a:rect l="0" t="0" r="0" b="0"/>
              <a:pathLst>
                <a:path w="187774" h="200674">
                  <a:moveTo>
                    <a:pt x="0" y="42114"/>
                  </a:moveTo>
                  <a:lnTo>
                    <a:pt x="3120" y="96258"/>
                  </a:lnTo>
                  <a:lnTo>
                    <a:pt x="14655" y="145616"/>
                  </a:lnTo>
                  <a:lnTo>
                    <a:pt x="35928" y="178456"/>
                  </a:lnTo>
                  <a:lnTo>
                    <a:pt x="57692" y="193567"/>
                  </a:lnTo>
                  <a:lnTo>
                    <a:pt x="70047" y="199235"/>
                  </a:lnTo>
                  <a:lnTo>
                    <a:pt x="81793" y="200673"/>
                  </a:lnTo>
                  <a:lnTo>
                    <a:pt x="104203" y="196033"/>
                  </a:lnTo>
                  <a:lnTo>
                    <a:pt x="136550" y="180266"/>
                  </a:lnTo>
                  <a:lnTo>
                    <a:pt x="162772" y="155188"/>
                  </a:lnTo>
                  <a:lnTo>
                    <a:pt x="179770" y="119941"/>
                  </a:lnTo>
                  <a:lnTo>
                    <a:pt x="187589" y="66109"/>
                  </a:lnTo>
                  <a:lnTo>
                    <a:pt x="187773" y="27907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720366" y="3908356"/>
              <a:ext cx="185475" cy="539343"/>
            </a:xfrm>
            <a:custGeom>
              <a:avLst/>
              <a:gdLst/>
              <a:ahLst/>
              <a:cxnLst/>
              <a:rect l="0" t="0" r="0" b="0"/>
              <a:pathLst>
                <a:path w="185475" h="539343">
                  <a:moveTo>
                    <a:pt x="105285" y="149787"/>
                  </a:moveTo>
                  <a:lnTo>
                    <a:pt x="119939" y="91170"/>
                  </a:lnTo>
                  <a:lnTo>
                    <a:pt x="118856" y="56380"/>
                  </a:lnTo>
                  <a:lnTo>
                    <a:pt x="111126" y="23845"/>
                  </a:lnTo>
                  <a:lnTo>
                    <a:pt x="105669" y="15523"/>
                  </a:lnTo>
                  <a:lnTo>
                    <a:pt x="90248" y="3156"/>
                  </a:lnTo>
                  <a:lnTo>
                    <a:pt x="68576" y="0"/>
                  </a:lnTo>
                  <a:lnTo>
                    <a:pt x="56246" y="796"/>
                  </a:lnTo>
                  <a:lnTo>
                    <a:pt x="46856" y="4836"/>
                  </a:lnTo>
                  <a:lnTo>
                    <a:pt x="33303" y="18684"/>
                  </a:lnTo>
                  <a:lnTo>
                    <a:pt x="19096" y="46211"/>
                  </a:lnTo>
                  <a:lnTo>
                    <a:pt x="17456" y="69438"/>
                  </a:lnTo>
                  <a:lnTo>
                    <a:pt x="21796" y="93019"/>
                  </a:lnTo>
                  <a:lnTo>
                    <a:pt x="31524" y="111299"/>
                  </a:lnTo>
                  <a:lnTo>
                    <a:pt x="46766" y="124103"/>
                  </a:lnTo>
                  <a:lnTo>
                    <a:pt x="55744" y="129155"/>
                  </a:lnTo>
                  <a:lnTo>
                    <a:pt x="65238" y="130183"/>
                  </a:lnTo>
                  <a:lnTo>
                    <a:pt x="85147" y="125086"/>
                  </a:lnTo>
                  <a:lnTo>
                    <a:pt x="102574" y="111903"/>
                  </a:lnTo>
                  <a:lnTo>
                    <a:pt x="116948" y="94345"/>
                  </a:lnTo>
                  <a:lnTo>
                    <a:pt x="127236" y="74843"/>
                  </a:lnTo>
                  <a:lnTo>
                    <a:pt x="131617" y="72919"/>
                  </a:lnTo>
                  <a:lnTo>
                    <a:pt x="135708" y="76315"/>
                  </a:lnTo>
                  <a:lnTo>
                    <a:pt x="139605" y="83258"/>
                  </a:lnTo>
                  <a:lnTo>
                    <a:pt x="149492" y="141127"/>
                  </a:lnTo>
                  <a:lnTo>
                    <a:pt x="158548" y="188165"/>
                  </a:lnTo>
                  <a:lnTo>
                    <a:pt x="172088" y="250175"/>
                  </a:lnTo>
                  <a:lnTo>
                    <a:pt x="184858" y="313030"/>
                  </a:lnTo>
                  <a:lnTo>
                    <a:pt x="185474" y="375532"/>
                  </a:lnTo>
                  <a:lnTo>
                    <a:pt x="174677" y="422366"/>
                  </a:lnTo>
                  <a:lnTo>
                    <a:pt x="159121" y="449180"/>
                  </a:lnTo>
                  <a:lnTo>
                    <a:pt x="128515" y="471943"/>
                  </a:lnTo>
                  <a:lnTo>
                    <a:pt x="70866" y="496209"/>
                  </a:lnTo>
                  <a:lnTo>
                    <a:pt x="46704" y="504964"/>
                  </a:lnTo>
                  <a:lnTo>
                    <a:pt x="0" y="539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909879" y="3689646"/>
              <a:ext cx="189514" cy="400084"/>
            </a:xfrm>
            <a:custGeom>
              <a:avLst/>
              <a:gdLst/>
              <a:ahLst/>
              <a:cxnLst/>
              <a:rect l="0" t="0" r="0" b="0"/>
              <a:pathLst>
                <a:path w="189514" h="400084">
                  <a:moveTo>
                    <a:pt x="0" y="0"/>
                  </a:moveTo>
                  <a:lnTo>
                    <a:pt x="3119" y="54144"/>
                  </a:lnTo>
                  <a:lnTo>
                    <a:pt x="16788" y="116964"/>
                  </a:lnTo>
                  <a:lnTo>
                    <a:pt x="20962" y="163857"/>
                  </a:lnTo>
                  <a:lnTo>
                    <a:pt x="29088" y="214796"/>
                  </a:lnTo>
                  <a:lnTo>
                    <a:pt x="38904" y="265764"/>
                  </a:lnTo>
                  <a:lnTo>
                    <a:pt x="49582" y="325501"/>
                  </a:lnTo>
                  <a:lnTo>
                    <a:pt x="58305" y="388268"/>
                  </a:lnTo>
                  <a:lnTo>
                    <a:pt x="57587" y="388697"/>
                  </a:lnTo>
                  <a:lnTo>
                    <a:pt x="55939" y="385473"/>
                  </a:lnTo>
                  <a:lnTo>
                    <a:pt x="53619" y="358579"/>
                  </a:lnTo>
                  <a:lnTo>
                    <a:pt x="61104" y="302287"/>
                  </a:lnTo>
                  <a:lnTo>
                    <a:pt x="68352" y="254163"/>
                  </a:lnTo>
                  <a:lnTo>
                    <a:pt x="83293" y="227126"/>
                  </a:lnTo>
                  <a:lnTo>
                    <a:pt x="90624" y="222777"/>
                  </a:lnTo>
                  <a:lnTo>
                    <a:pt x="108128" y="221064"/>
                  </a:lnTo>
                  <a:lnTo>
                    <a:pt x="124486" y="227322"/>
                  </a:lnTo>
                  <a:lnTo>
                    <a:pt x="132124" y="232267"/>
                  </a:lnTo>
                  <a:lnTo>
                    <a:pt x="143729" y="247119"/>
                  </a:lnTo>
                  <a:lnTo>
                    <a:pt x="168134" y="305762"/>
                  </a:lnTo>
                  <a:lnTo>
                    <a:pt x="175769" y="343280"/>
                  </a:lnTo>
                  <a:lnTo>
                    <a:pt x="181151" y="378963"/>
                  </a:lnTo>
                  <a:lnTo>
                    <a:pt x="189513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194148" y="3594889"/>
              <a:ext cx="42115" cy="505369"/>
            </a:xfrm>
            <a:custGeom>
              <a:avLst/>
              <a:gdLst/>
              <a:ahLst/>
              <a:cxnLst/>
              <a:rect l="0" t="0" r="0" b="0"/>
              <a:pathLst>
                <a:path w="42115" h="505369">
                  <a:moveTo>
                    <a:pt x="0" y="0"/>
                  </a:moveTo>
                  <a:lnTo>
                    <a:pt x="0" y="49263"/>
                  </a:lnTo>
                  <a:lnTo>
                    <a:pt x="0" y="98175"/>
                  </a:lnTo>
                  <a:lnTo>
                    <a:pt x="0" y="146332"/>
                  </a:lnTo>
                  <a:lnTo>
                    <a:pt x="1170" y="207394"/>
                  </a:lnTo>
                  <a:lnTo>
                    <a:pt x="7236" y="260192"/>
                  </a:lnTo>
                  <a:lnTo>
                    <a:pt x="10723" y="321459"/>
                  </a:lnTo>
                  <a:lnTo>
                    <a:pt x="17475" y="367429"/>
                  </a:lnTo>
                  <a:lnTo>
                    <a:pt x="21166" y="421603"/>
                  </a:lnTo>
                  <a:lnTo>
                    <a:pt x="32301" y="476777"/>
                  </a:lnTo>
                  <a:lnTo>
                    <a:pt x="42114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078335" y="3794931"/>
              <a:ext cx="263213" cy="52643"/>
            </a:xfrm>
            <a:custGeom>
              <a:avLst/>
              <a:gdLst/>
              <a:ahLst/>
              <a:cxnLst/>
              <a:rect l="0" t="0" r="0" b="0"/>
              <a:pathLst>
                <a:path w="263213" h="52643">
                  <a:moveTo>
                    <a:pt x="263212" y="0"/>
                  </a:moveTo>
                  <a:lnTo>
                    <a:pt x="214281" y="8333"/>
                  </a:lnTo>
                  <a:lnTo>
                    <a:pt x="155151" y="10095"/>
                  </a:lnTo>
                  <a:lnTo>
                    <a:pt x="106932" y="15989"/>
                  </a:lnTo>
                  <a:lnTo>
                    <a:pt x="47812" y="3569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794273" y="3552775"/>
              <a:ext cx="10529" cy="547483"/>
            </a:xfrm>
            <a:custGeom>
              <a:avLst/>
              <a:gdLst/>
              <a:ahLst/>
              <a:cxnLst/>
              <a:rect l="0" t="0" r="0" b="0"/>
              <a:pathLst>
                <a:path w="10529" h="547483">
                  <a:moveTo>
                    <a:pt x="10528" y="0"/>
                  </a:moveTo>
                  <a:lnTo>
                    <a:pt x="10528" y="60384"/>
                  </a:lnTo>
                  <a:lnTo>
                    <a:pt x="10528" y="121227"/>
                  </a:lnTo>
                  <a:lnTo>
                    <a:pt x="10528" y="167352"/>
                  </a:lnTo>
                  <a:lnTo>
                    <a:pt x="10528" y="215149"/>
                  </a:lnTo>
                  <a:lnTo>
                    <a:pt x="4939" y="271328"/>
                  </a:lnTo>
                  <a:lnTo>
                    <a:pt x="975" y="334572"/>
                  </a:lnTo>
                  <a:lnTo>
                    <a:pt x="289" y="391981"/>
                  </a:lnTo>
                  <a:lnTo>
                    <a:pt x="85" y="452275"/>
                  </a:lnTo>
                  <a:lnTo>
                    <a:pt x="25" y="504195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646874" y="3752817"/>
              <a:ext cx="210571" cy="63172"/>
            </a:xfrm>
            <a:custGeom>
              <a:avLst/>
              <a:gdLst/>
              <a:ahLst/>
              <a:cxnLst/>
              <a:rect l="0" t="0" r="0" b="0"/>
              <a:pathLst>
                <a:path w="210571" h="63172">
                  <a:moveTo>
                    <a:pt x="210570" y="0"/>
                  </a:moveTo>
                  <a:lnTo>
                    <a:pt x="155525" y="17958"/>
                  </a:lnTo>
                  <a:lnTo>
                    <a:pt x="104117" y="31666"/>
                  </a:lnTo>
                  <a:lnTo>
                    <a:pt x="48902" y="4563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857444" y="3868630"/>
              <a:ext cx="252685" cy="219817"/>
            </a:xfrm>
            <a:custGeom>
              <a:avLst/>
              <a:gdLst/>
              <a:ahLst/>
              <a:cxnLst/>
              <a:rect l="0" t="0" r="0" b="0"/>
              <a:pathLst>
                <a:path w="252685" h="219817">
                  <a:moveTo>
                    <a:pt x="0" y="0"/>
                  </a:moveTo>
                  <a:lnTo>
                    <a:pt x="0" y="58617"/>
                  </a:lnTo>
                  <a:lnTo>
                    <a:pt x="1170" y="112791"/>
                  </a:lnTo>
                  <a:lnTo>
                    <a:pt x="11453" y="165433"/>
                  </a:lnTo>
                  <a:lnTo>
                    <a:pt x="19128" y="186999"/>
                  </a:lnTo>
                  <a:lnTo>
                    <a:pt x="30338" y="204384"/>
                  </a:lnTo>
                  <a:lnTo>
                    <a:pt x="36603" y="206446"/>
                  </a:lnTo>
                  <a:lnTo>
                    <a:pt x="43119" y="204311"/>
                  </a:lnTo>
                  <a:lnTo>
                    <a:pt x="49803" y="199378"/>
                  </a:lnTo>
                  <a:lnTo>
                    <a:pt x="60349" y="184539"/>
                  </a:lnTo>
                  <a:lnTo>
                    <a:pt x="83980" y="125906"/>
                  </a:lnTo>
                  <a:lnTo>
                    <a:pt x="98216" y="84142"/>
                  </a:lnTo>
                  <a:lnTo>
                    <a:pt x="100572" y="81831"/>
                  </a:lnTo>
                  <a:lnTo>
                    <a:pt x="102143" y="84970"/>
                  </a:lnTo>
                  <a:lnTo>
                    <a:pt x="119755" y="148059"/>
                  </a:lnTo>
                  <a:lnTo>
                    <a:pt x="146007" y="210628"/>
                  </a:lnTo>
                  <a:lnTo>
                    <a:pt x="153490" y="216458"/>
                  </a:lnTo>
                  <a:lnTo>
                    <a:pt x="161988" y="219175"/>
                  </a:lnTo>
                  <a:lnTo>
                    <a:pt x="171163" y="219816"/>
                  </a:lnTo>
                  <a:lnTo>
                    <a:pt x="187596" y="214290"/>
                  </a:lnTo>
                  <a:lnTo>
                    <a:pt x="195254" y="209540"/>
                  </a:lnTo>
                  <a:lnTo>
                    <a:pt x="206882" y="194905"/>
                  </a:lnTo>
                  <a:lnTo>
                    <a:pt x="239636" y="133300"/>
                  </a:lnTo>
                  <a:lnTo>
                    <a:pt x="248818" y="93699"/>
                  </a:lnTo>
                  <a:lnTo>
                    <a:pt x="251920" y="38396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165601" y="3900216"/>
              <a:ext cx="173407" cy="193416"/>
            </a:xfrm>
            <a:custGeom>
              <a:avLst/>
              <a:gdLst/>
              <a:ahLst/>
              <a:cxnLst/>
              <a:rect l="0" t="0" r="0" b="0"/>
              <a:pathLst>
                <a:path w="173407" h="193416">
                  <a:moveTo>
                    <a:pt x="91925" y="10528"/>
                  </a:moveTo>
                  <a:lnTo>
                    <a:pt x="75158" y="4939"/>
                  </a:lnTo>
                  <a:lnTo>
                    <a:pt x="57567" y="5314"/>
                  </a:lnTo>
                  <a:lnTo>
                    <a:pt x="47963" y="7052"/>
                  </a:lnTo>
                  <a:lnTo>
                    <a:pt x="31052" y="18342"/>
                  </a:lnTo>
                  <a:lnTo>
                    <a:pt x="16908" y="35058"/>
                  </a:lnTo>
                  <a:lnTo>
                    <a:pt x="6722" y="54186"/>
                  </a:lnTo>
                  <a:lnTo>
                    <a:pt x="0" y="95863"/>
                  </a:lnTo>
                  <a:lnTo>
                    <a:pt x="3597" y="134079"/>
                  </a:lnTo>
                  <a:lnTo>
                    <a:pt x="12114" y="153567"/>
                  </a:lnTo>
                  <a:lnTo>
                    <a:pt x="17661" y="162039"/>
                  </a:lnTo>
                  <a:lnTo>
                    <a:pt x="33183" y="174572"/>
                  </a:lnTo>
                  <a:lnTo>
                    <a:pt x="71743" y="192151"/>
                  </a:lnTo>
                  <a:lnTo>
                    <a:pt x="92314" y="193415"/>
                  </a:lnTo>
                  <a:lnTo>
                    <a:pt x="102713" y="192114"/>
                  </a:lnTo>
                  <a:lnTo>
                    <a:pt x="120507" y="181310"/>
                  </a:lnTo>
                  <a:lnTo>
                    <a:pt x="150994" y="151368"/>
                  </a:lnTo>
                  <a:lnTo>
                    <a:pt x="166879" y="118809"/>
                  </a:lnTo>
                  <a:lnTo>
                    <a:pt x="173406" y="79526"/>
                  </a:lnTo>
                  <a:lnTo>
                    <a:pt x="168694" y="55232"/>
                  </a:lnTo>
                  <a:lnTo>
                    <a:pt x="152886" y="24944"/>
                  </a:lnTo>
                  <a:lnTo>
                    <a:pt x="146604" y="16629"/>
                  </a:lnTo>
                  <a:lnTo>
                    <a:pt x="130265" y="7390"/>
                  </a:lnTo>
                  <a:lnTo>
                    <a:pt x="10245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647081" y="3658060"/>
              <a:ext cx="184511" cy="451460"/>
            </a:xfrm>
            <a:custGeom>
              <a:avLst/>
              <a:gdLst/>
              <a:ahLst/>
              <a:cxnLst/>
              <a:rect l="0" t="0" r="0" b="0"/>
              <a:pathLst>
                <a:path w="184511" h="451460">
                  <a:moveTo>
                    <a:pt x="0" y="0"/>
                  </a:moveTo>
                  <a:lnTo>
                    <a:pt x="5589" y="62093"/>
                  </a:lnTo>
                  <a:lnTo>
                    <a:pt x="17959" y="109752"/>
                  </a:lnTo>
                  <a:lnTo>
                    <a:pt x="27028" y="166920"/>
                  </a:lnTo>
                  <a:lnTo>
                    <a:pt x="33805" y="226817"/>
                  </a:lnTo>
                  <a:lnTo>
                    <a:pt x="46062" y="289559"/>
                  </a:lnTo>
                  <a:lnTo>
                    <a:pt x="50693" y="349008"/>
                  </a:lnTo>
                  <a:lnTo>
                    <a:pt x="52065" y="399898"/>
                  </a:lnTo>
                  <a:lnTo>
                    <a:pt x="52472" y="444612"/>
                  </a:lnTo>
                  <a:lnTo>
                    <a:pt x="50189" y="450826"/>
                  </a:lnTo>
                  <a:lnTo>
                    <a:pt x="46327" y="451459"/>
                  </a:lnTo>
                  <a:lnTo>
                    <a:pt x="41413" y="448372"/>
                  </a:lnTo>
                  <a:lnTo>
                    <a:pt x="35954" y="432463"/>
                  </a:lnTo>
                  <a:lnTo>
                    <a:pt x="32448" y="378533"/>
                  </a:lnTo>
                  <a:lnTo>
                    <a:pt x="40161" y="327196"/>
                  </a:lnTo>
                  <a:lnTo>
                    <a:pt x="56070" y="276328"/>
                  </a:lnTo>
                  <a:lnTo>
                    <a:pt x="81395" y="237727"/>
                  </a:lnTo>
                  <a:lnTo>
                    <a:pt x="89359" y="233354"/>
                  </a:lnTo>
                  <a:lnTo>
                    <a:pt x="107565" y="231615"/>
                  </a:lnTo>
                  <a:lnTo>
                    <a:pt x="124236" y="237861"/>
                  </a:lnTo>
                  <a:lnTo>
                    <a:pt x="154002" y="260935"/>
                  </a:lnTo>
                  <a:lnTo>
                    <a:pt x="169762" y="286714"/>
                  </a:lnTo>
                  <a:lnTo>
                    <a:pt x="178332" y="342508"/>
                  </a:lnTo>
                  <a:lnTo>
                    <a:pt x="184510" y="384454"/>
                  </a:lnTo>
                  <a:lnTo>
                    <a:pt x="178984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890296" y="3879116"/>
              <a:ext cx="167397" cy="221481"/>
            </a:xfrm>
            <a:custGeom>
              <a:avLst/>
              <a:gdLst/>
              <a:ahLst/>
              <a:cxnLst/>
              <a:rect l="0" t="0" r="0" b="0"/>
              <a:pathLst>
                <a:path w="167397" h="221481">
                  <a:moveTo>
                    <a:pt x="62111" y="168499"/>
                  </a:moveTo>
                  <a:lnTo>
                    <a:pt x="77753" y="150518"/>
                  </a:lnTo>
                  <a:lnTo>
                    <a:pt x="96955" y="104346"/>
                  </a:lnTo>
                  <a:lnTo>
                    <a:pt x="96482" y="67862"/>
                  </a:lnTo>
                  <a:lnTo>
                    <a:pt x="83344" y="33006"/>
                  </a:lnTo>
                  <a:lnTo>
                    <a:pt x="64633" y="6040"/>
                  </a:lnTo>
                  <a:lnTo>
                    <a:pt x="56773" y="1701"/>
                  </a:lnTo>
                  <a:lnTo>
                    <a:pt x="38682" y="0"/>
                  </a:lnTo>
                  <a:lnTo>
                    <a:pt x="31284" y="3524"/>
                  </a:lnTo>
                  <a:lnTo>
                    <a:pt x="19944" y="16798"/>
                  </a:lnTo>
                  <a:lnTo>
                    <a:pt x="6984" y="44002"/>
                  </a:lnTo>
                  <a:lnTo>
                    <a:pt x="0" y="106495"/>
                  </a:lnTo>
                  <a:lnTo>
                    <a:pt x="4739" y="161710"/>
                  </a:lnTo>
                  <a:lnTo>
                    <a:pt x="13657" y="198073"/>
                  </a:lnTo>
                  <a:lnTo>
                    <a:pt x="19280" y="206932"/>
                  </a:lnTo>
                  <a:lnTo>
                    <a:pt x="34886" y="219896"/>
                  </a:lnTo>
                  <a:lnTo>
                    <a:pt x="42792" y="221480"/>
                  </a:lnTo>
                  <a:lnTo>
                    <a:pt x="50402" y="220198"/>
                  </a:lnTo>
                  <a:lnTo>
                    <a:pt x="57814" y="217003"/>
                  </a:lnTo>
                  <a:lnTo>
                    <a:pt x="69170" y="204094"/>
                  </a:lnTo>
                  <a:lnTo>
                    <a:pt x="85992" y="161622"/>
                  </a:lnTo>
                  <a:lnTo>
                    <a:pt x="93345" y="116361"/>
                  </a:lnTo>
                  <a:lnTo>
                    <a:pt x="95802" y="116193"/>
                  </a:lnTo>
                  <a:lnTo>
                    <a:pt x="101652" y="125365"/>
                  </a:lnTo>
                  <a:lnTo>
                    <a:pt x="118387" y="169751"/>
                  </a:lnTo>
                  <a:lnTo>
                    <a:pt x="131576" y="183873"/>
                  </a:lnTo>
                  <a:lnTo>
                    <a:pt x="140007" y="189277"/>
                  </a:lnTo>
                  <a:lnTo>
                    <a:pt x="146797" y="191709"/>
                  </a:lnTo>
                  <a:lnTo>
                    <a:pt x="152494" y="192161"/>
                  </a:lnTo>
                  <a:lnTo>
                    <a:pt x="167396" y="1895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078749" y="3910829"/>
              <a:ext cx="231628" cy="189551"/>
            </a:xfrm>
            <a:custGeom>
              <a:avLst/>
              <a:gdLst/>
              <a:ahLst/>
              <a:cxnLst/>
              <a:rect l="0" t="0" r="0" b="0"/>
              <a:pathLst>
                <a:path w="231628" h="189551">
                  <a:moveTo>
                    <a:pt x="0" y="42029"/>
                  </a:moveTo>
                  <a:lnTo>
                    <a:pt x="14654" y="100646"/>
                  </a:lnTo>
                  <a:lnTo>
                    <a:pt x="20962" y="160886"/>
                  </a:lnTo>
                  <a:lnTo>
                    <a:pt x="26748" y="189550"/>
                  </a:lnTo>
                  <a:lnTo>
                    <a:pt x="14475" y="137225"/>
                  </a:lnTo>
                  <a:lnTo>
                    <a:pt x="11308" y="80417"/>
                  </a:lnTo>
                  <a:lnTo>
                    <a:pt x="13214" y="50902"/>
                  </a:lnTo>
                  <a:lnTo>
                    <a:pt x="21861" y="29985"/>
                  </a:lnTo>
                  <a:lnTo>
                    <a:pt x="28612" y="25811"/>
                  </a:lnTo>
                  <a:lnTo>
                    <a:pt x="36622" y="25368"/>
                  </a:lnTo>
                  <a:lnTo>
                    <a:pt x="45472" y="27412"/>
                  </a:lnTo>
                  <a:lnTo>
                    <a:pt x="61544" y="39042"/>
                  </a:lnTo>
                  <a:lnTo>
                    <a:pt x="75316" y="55909"/>
                  </a:lnTo>
                  <a:lnTo>
                    <a:pt x="85336" y="75104"/>
                  </a:lnTo>
                  <a:lnTo>
                    <a:pt x="89646" y="76947"/>
                  </a:lnTo>
                  <a:lnTo>
                    <a:pt x="93689" y="73497"/>
                  </a:lnTo>
                  <a:lnTo>
                    <a:pt x="97554" y="66517"/>
                  </a:lnTo>
                  <a:lnTo>
                    <a:pt x="107267" y="24033"/>
                  </a:lnTo>
                  <a:lnTo>
                    <a:pt x="121374" y="6345"/>
                  </a:lnTo>
                  <a:lnTo>
                    <a:pt x="130049" y="1862"/>
                  </a:lnTo>
                  <a:lnTo>
                    <a:pt x="149047" y="0"/>
                  </a:lnTo>
                  <a:lnTo>
                    <a:pt x="157856" y="3482"/>
                  </a:lnTo>
                  <a:lnTo>
                    <a:pt x="181433" y="25148"/>
                  </a:lnTo>
                  <a:lnTo>
                    <a:pt x="202067" y="54965"/>
                  </a:lnTo>
                  <a:lnTo>
                    <a:pt x="220112" y="106369"/>
                  </a:lnTo>
                  <a:lnTo>
                    <a:pt x="231627" y="1683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363019" y="3731760"/>
              <a:ext cx="195835" cy="381879"/>
            </a:xfrm>
            <a:custGeom>
              <a:avLst/>
              <a:gdLst/>
              <a:ahLst/>
              <a:cxnLst/>
              <a:rect l="0" t="0" r="0" b="0"/>
              <a:pathLst>
                <a:path w="195835" h="381879">
                  <a:moveTo>
                    <a:pt x="0" y="0"/>
                  </a:moveTo>
                  <a:lnTo>
                    <a:pt x="8333" y="48931"/>
                  </a:lnTo>
                  <a:lnTo>
                    <a:pt x="12997" y="99896"/>
                  </a:lnTo>
                  <a:lnTo>
                    <a:pt x="21788" y="159450"/>
                  </a:lnTo>
                  <a:lnTo>
                    <a:pt x="31802" y="221550"/>
                  </a:lnTo>
                  <a:lnTo>
                    <a:pt x="39058" y="281283"/>
                  </a:lnTo>
                  <a:lnTo>
                    <a:pt x="47099" y="342691"/>
                  </a:lnTo>
                  <a:lnTo>
                    <a:pt x="46607" y="347784"/>
                  </a:lnTo>
                  <a:lnTo>
                    <a:pt x="43939" y="347670"/>
                  </a:lnTo>
                  <a:lnTo>
                    <a:pt x="39821" y="344083"/>
                  </a:lnTo>
                  <a:lnTo>
                    <a:pt x="38245" y="337014"/>
                  </a:lnTo>
                  <a:lnTo>
                    <a:pt x="46962" y="278925"/>
                  </a:lnTo>
                  <a:lnTo>
                    <a:pt x="62138" y="243691"/>
                  </a:lnTo>
                  <a:lnTo>
                    <a:pt x="77919" y="228020"/>
                  </a:lnTo>
                  <a:lnTo>
                    <a:pt x="87041" y="222203"/>
                  </a:lnTo>
                  <a:lnTo>
                    <a:pt x="106535" y="218860"/>
                  </a:lnTo>
                  <a:lnTo>
                    <a:pt x="116647" y="219606"/>
                  </a:lnTo>
                  <a:lnTo>
                    <a:pt x="134121" y="226674"/>
                  </a:lnTo>
                  <a:lnTo>
                    <a:pt x="149686" y="238784"/>
                  </a:lnTo>
                  <a:lnTo>
                    <a:pt x="185842" y="290801"/>
                  </a:lnTo>
                  <a:lnTo>
                    <a:pt x="195834" y="330788"/>
                  </a:lnTo>
                  <a:lnTo>
                    <a:pt x="193727" y="342188"/>
                  </a:lnTo>
                  <a:lnTo>
                    <a:pt x="182027" y="361094"/>
                  </a:lnTo>
                  <a:lnTo>
                    <a:pt x="162009" y="374176"/>
                  </a:lnTo>
                  <a:lnTo>
                    <a:pt x="150120" y="379302"/>
                  </a:lnTo>
                  <a:lnTo>
                    <a:pt x="124431" y="381878"/>
                  </a:lnTo>
                  <a:lnTo>
                    <a:pt x="75401" y="374000"/>
                  </a:lnTo>
                  <a:lnTo>
                    <a:pt x="42113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595080" y="3900216"/>
              <a:ext cx="134127" cy="198156"/>
            </a:xfrm>
            <a:custGeom>
              <a:avLst/>
              <a:gdLst/>
              <a:ahLst/>
              <a:cxnLst/>
              <a:rect l="0" t="0" r="0" b="0"/>
              <a:pathLst>
                <a:path w="134127" h="198156">
                  <a:moveTo>
                    <a:pt x="10094" y="21057"/>
                  </a:moveTo>
                  <a:lnTo>
                    <a:pt x="1761" y="58535"/>
                  </a:lnTo>
                  <a:lnTo>
                    <a:pt x="0" y="109958"/>
                  </a:lnTo>
                  <a:lnTo>
                    <a:pt x="5283" y="151253"/>
                  </a:lnTo>
                  <a:lnTo>
                    <a:pt x="19847" y="187536"/>
                  </a:lnTo>
                  <a:lnTo>
                    <a:pt x="27125" y="194044"/>
                  </a:lnTo>
                  <a:lnTo>
                    <a:pt x="35486" y="197212"/>
                  </a:lnTo>
                  <a:lnTo>
                    <a:pt x="44570" y="198155"/>
                  </a:lnTo>
                  <a:lnTo>
                    <a:pt x="64021" y="192964"/>
                  </a:lnTo>
                  <a:lnTo>
                    <a:pt x="91583" y="176887"/>
                  </a:lnTo>
                  <a:lnTo>
                    <a:pt x="105973" y="162844"/>
                  </a:lnTo>
                  <a:lnTo>
                    <a:pt x="128641" y="115074"/>
                  </a:lnTo>
                  <a:lnTo>
                    <a:pt x="134126" y="72831"/>
                  </a:lnTo>
                  <a:lnTo>
                    <a:pt x="127799" y="12826"/>
                  </a:lnTo>
                  <a:lnTo>
                    <a:pt x="12590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763102" y="3868947"/>
              <a:ext cx="136871" cy="213497"/>
            </a:xfrm>
            <a:custGeom>
              <a:avLst/>
              <a:gdLst/>
              <a:ahLst/>
              <a:cxnLst/>
              <a:rect l="0" t="0" r="0" b="0"/>
              <a:pathLst>
                <a:path w="136871" h="213497">
                  <a:moveTo>
                    <a:pt x="0" y="83911"/>
                  </a:moveTo>
                  <a:lnTo>
                    <a:pt x="20243" y="142528"/>
                  </a:lnTo>
                  <a:lnTo>
                    <a:pt x="49878" y="199125"/>
                  </a:lnTo>
                  <a:lnTo>
                    <a:pt x="56093" y="213496"/>
                  </a:lnTo>
                  <a:lnTo>
                    <a:pt x="56112" y="212415"/>
                  </a:lnTo>
                  <a:lnTo>
                    <a:pt x="38191" y="150916"/>
                  </a:lnTo>
                  <a:lnTo>
                    <a:pt x="24485" y="98490"/>
                  </a:lnTo>
                  <a:lnTo>
                    <a:pt x="16353" y="62884"/>
                  </a:lnTo>
                  <a:lnTo>
                    <a:pt x="18186" y="36741"/>
                  </a:lnTo>
                  <a:lnTo>
                    <a:pt x="26020" y="15763"/>
                  </a:lnTo>
                  <a:lnTo>
                    <a:pt x="31385" y="6894"/>
                  </a:lnTo>
                  <a:lnTo>
                    <a:pt x="38471" y="2151"/>
                  </a:lnTo>
                  <a:lnTo>
                    <a:pt x="55702" y="0"/>
                  </a:lnTo>
                  <a:lnTo>
                    <a:pt x="110902" y="2844"/>
                  </a:lnTo>
                  <a:lnTo>
                    <a:pt x="136870" y="10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857858" y="3866183"/>
              <a:ext cx="239923" cy="518344"/>
            </a:xfrm>
            <a:custGeom>
              <a:avLst/>
              <a:gdLst/>
              <a:ahLst/>
              <a:cxnLst/>
              <a:rect l="0" t="0" r="0" b="0"/>
              <a:pathLst>
                <a:path w="239923" h="518344">
                  <a:moveTo>
                    <a:pt x="178985" y="160375"/>
                  </a:moveTo>
                  <a:lnTo>
                    <a:pt x="196944" y="106500"/>
                  </a:lnTo>
                  <a:lnTo>
                    <a:pt x="204843" y="75782"/>
                  </a:lnTo>
                  <a:lnTo>
                    <a:pt x="198218" y="33961"/>
                  </a:lnTo>
                  <a:lnTo>
                    <a:pt x="195316" y="23456"/>
                  </a:lnTo>
                  <a:lnTo>
                    <a:pt x="189872" y="15283"/>
                  </a:lnTo>
                  <a:lnTo>
                    <a:pt x="174465" y="3083"/>
                  </a:lnTo>
                  <a:lnTo>
                    <a:pt x="155919" y="0"/>
                  </a:lnTo>
                  <a:lnTo>
                    <a:pt x="146060" y="816"/>
                  </a:lnTo>
                  <a:lnTo>
                    <a:pt x="128866" y="11081"/>
                  </a:lnTo>
                  <a:lnTo>
                    <a:pt x="114596" y="27341"/>
                  </a:lnTo>
                  <a:lnTo>
                    <a:pt x="104354" y="46267"/>
                  </a:lnTo>
                  <a:lnTo>
                    <a:pt x="97600" y="87831"/>
                  </a:lnTo>
                  <a:lnTo>
                    <a:pt x="101189" y="131601"/>
                  </a:lnTo>
                  <a:lnTo>
                    <a:pt x="109704" y="153826"/>
                  </a:lnTo>
                  <a:lnTo>
                    <a:pt x="115250" y="163028"/>
                  </a:lnTo>
                  <a:lnTo>
                    <a:pt x="123626" y="167993"/>
                  </a:lnTo>
                  <a:lnTo>
                    <a:pt x="145412" y="170389"/>
                  </a:lnTo>
                  <a:lnTo>
                    <a:pt x="155433" y="167051"/>
                  </a:lnTo>
                  <a:lnTo>
                    <a:pt x="172807" y="153983"/>
                  </a:lnTo>
                  <a:lnTo>
                    <a:pt x="190153" y="126895"/>
                  </a:lnTo>
                  <a:lnTo>
                    <a:pt x="202701" y="96642"/>
                  </a:lnTo>
                  <a:lnTo>
                    <a:pt x="206494" y="94490"/>
                  </a:lnTo>
                  <a:lnTo>
                    <a:pt x="210192" y="97734"/>
                  </a:lnTo>
                  <a:lnTo>
                    <a:pt x="213827" y="104576"/>
                  </a:lnTo>
                  <a:lnTo>
                    <a:pt x="219662" y="151519"/>
                  </a:lnTo>
                  <a:lnTo>
                    <a:pt x="221843" y="202594"/>
                  </a:lnTo>
                  <a:lnTo>
                    <a:pt x="229348" y="259312"/>
                  </a:lnTo>
                  <a:lnTo>
                    <a:pt x="236766" y="320558"/>
                  </a:lnTo>
                  <a:lnTo>
                    <a:pt x="239922" y="376546"/>
                  </a:lnTo>
                  <a:lnTo>
                    <a:pt x="232266" y="411599"/>
                  </a:lnTo>
                  <a:lnTo>
                    <a:pt x="221772" y="433467"/>
                  </a:lnTo>
                  <a:lnTo>
                    <a:pt x="203071" y="448645"/>
                  </a:lnTo>
                  <a:lnTo>
                    <a:pt x="146628" y="471861"/>
                  </a:lnTo>
                  <a:lnTo>
                    <a:pt x="85744" y="490154"/>
                  </a:lnTo>
                  <a:lnTo>
                    <a:pt x="26572" y="507800"/>
                  </a:lnTo>
                  <a:lnTo>
                    <a:pt x="0" y="5183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160492" y="3868103"/>
              <a:ext cx="160621" cy="214118"/>
            </a:xfrm>
            <a:custGeom>
              <a:avLst/>
              <a:gdLst/>
              <a:ahLst/>
              <a:cxnLst/>
              <a:rect l="0" t="0" r="0" b="0"/>
              <a:pathLst>
                <a:path w="160621" h="214118">
                  <a:moveTo>
                    <a:pt x="13221" y="158455"/>
                  </a:moveTo>
                  <a:lnTo>
                    <a:pt x="31202" y="142814"/>
                  </a:lnTo>
                  <a:lnTo>
                    <a:pt x="93640" y="118848"/>
                  </a:lnTo>
                  <a:lnTo>
                    <a:pt x="135090" y="87671"/>
                  </a:lnTo>
                  <a:lnTo>
                    <a:pt x="143424" y="67723"/>
                  </a:lnTo>
                  <a:lnTo>
                    <a:pt x="145647" y="55853"/>
                  </a:lnTo>
                  <a:lnTo>
                    <a:pt x="141877" y="36425"/>
                  </a:lnTo>
                  <a:lnTo>
                    <a:pt x="126600" y="12333"/>
                  </a:lnTo>
                  <a:lnTo>
                    <a:pt x="120392" y="4888"/>
                  </a:lnTo>
                  <a:lnTo>
                    <a:pt x="111575" y="1095"/>
                  </a:lnTo>
                  <a:lnTo>
                    <a:pt x="89299" y="0"/>
                  </a:lnTo>
                  <a:lnTo>
                    <a:pt x="56040" y="11550"/>
                  </a:lnTo>
                  <a:lnTo>
                    <a:pt x="29547" y="29789"/>
                  </a:lnTo>
                  <a:lnTo>
                    <a:pt x="12469" y="55601"/>
                  </a:lnTo>
                  <a:lnTo>
                    <a:pt x="0" y="91065"/>
                  </a:lnTo>
                  <a:lnTo>
                    <a:pt x="74" y="131208"/>
                  </a:lnTo>
                  <a:lnTo>
                    <a:pt x="7506" y="167149"/>
                  </a:lnTo>
                  <a:lnTo>
                    <a:pt x="22706" y="194436"/>
                  </a:lnTo>
                  <a:lnTo>
                    <a:pt x="38493" y="206812"/>
                  </a:lnTo>
                  <a:lnTo>
                    <a:pt x="47617" y="211749"/>
                  </a:lnTo>
                  <a:lnTo>
                    <a:pt x="70232" y="214117"/>
                  </a:lnTo>
                  <a:lnTo>
                    <a:pt x="133119" y="203089"/>
                  </a:lnTo>
                  <a:lnTo>
                    <a:pt x="160620" y="1900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365335" y="3852247"/>
              <a:ext cx="124234" cy="218349"/>
            </a:xfrm>
            <a:custGeom>
              <a:avLst/>
              <a:gdLst/>
              <a:ahLst/>
              <a:cxnLst/>
              <a:rect l="0" t="0" r="0" b="0"/>
              <a:pathLst>
                <a:path w="124234" h="218349">
                  <a:moveTo>
                    <a:pt x="40005" y="121668"/>
                  </a:moveTo>
                  <a:lnTo>
                    <a:pt x="47241" y="149224"/>
                  </a:lnTo>
                  <a:lnTo>
                    <a:pt x="53003" y="202327"/>
                  </a:lnTo>
                  <a:lnTo>
                    <a:pt x="56310" y="218348"/>
                  </a:lnTo>
                  <a:lnTo>
                    <a:pt x="55554" y="217707"/>
                  </a:lnTo>
                  <a:lnTo>
                    <a:pt x="27108" y="157036"/>
                  </a:lnTo>
                  <a:lnTo>
                    <a:pt x="12154" y="104651"/>
                  </a:lnTo>
                  <a:lnTo>
                    <a:pt x="0" y="42911"/>
                  </a:lnTo>
                  <a:lnTo>
                    <a:pt x="2806" y="31729"/>
                  </a:lnTo>
                  <a:lnTo>
                    <a:pt x="15283" y="13065"/>
                  </a:lnTo>
                  <a:lnTo>
                    <a:pt x="38766" y="3210"/>
                  </a:lnTo>
                  <a:lnTo>
                    <a:pt x="66360" y="0"/>
                  </a:lnTo>
                  <a:lnTo>
                    <a:pt x="124233" y="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571016" y="3847573"/>
              <a:ext cx="134869" cy="242157"/>
            </a:xfrm>
            <a:custGeom>
              <a:avLst/>
              <a:gdLst/>
              <a:ahLst/>
              <a:cxnLst/>
              <a:rect l="0" t="0" r="0" b="0"/>
              <a:pathLst>
                <a:path w="134869" h="242157">
                  <a:moveTo>
                    <a:pt x="108065" y="0"/>
                  </a:moveTo>
                  <a:lnTo>
                    <a:pt x="85708" y="0"/>
                  </a:lnTo>
                  <a:lnTo>
                    <a:pt x="68493" y="6239"/>
                  </a:lnTo>
                  <a:lnTo>
                    <a:pt x="32788" y="29309"/>
                  </a:lnTo>
                  <a:lnTo>
                    <a:pt x="18846" y="45781"/>
                  </a:lnTo>
                  <a:lnTo>
                    <a:pt x="365" y="84953"/>
                  </a:lnTo>
                  <a:lnTo>
                    <a:pt x="0" y="94070"/>
                  </a:lnTo>
                  <a:lnTo>
                    <a:pt x="5834" y="110439"/>
                  </a:lnTo>
                  <a:lnTo>
                    <a:pt x="13005" y="115740"/>
                  </a:lnTo>
                  <a:lnTo>
                    <a:pt x="76299" y="133817"/>
                  </a:lnTo>
                  <a:lnTo>
                    <a:pt x="106842" y="145194"/>
                  </a:lnTo>
                  <a:lnTo>
                    <a:pt x="123509" y="156558"/>
                  </a:lnTo>
                  <a:lnTo>
                    <a:pt x="128889" y="165203"/>
                  </a:lnTo>
                  <a:lnTo>
                    <a:pt x="134868" y="187288"/>
                  </a:lnTo>
                  <a:lnTo>
                    <a:pt x="132953" y="196218"/>
                  </a:lnTo>
                  <a:lnTo>
                    <a:pt x="128166" y="203342"/>
                  </a:lnTo>
                  <a:lnTo>
                    <a:pt x="113489" y="214377"/>
                  </a:lnTo>
                  <a:lnTo>
                    <a:pt x="65279" y="234713"/>
                  </a:lnTo>
                  <a:lnTo>
                    <a:pt x="13309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826480" y="405814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466225" y="5071401"/>
            <a:ext cx="577469" cy="659335"/>
            <a:chOff x="466225" y="5071401"/>
            <a:chExt cx="577469" cy="659335"/>
          </a:xfrm>
        </p:grpSpPr>
        <p:sp>
          <p:nvSpPr>
            <p:cNvPr id="134" name="Freeform 133"/>
            <p:cNvSpPr/>
            <p:nvPr/>
          </p:nvSpPr>
          <p:spPr>
            <a:xfrm>
              <a:off x="597057" y="5196537"/>
              <a:ext cx="231546" cy="414545"/>
            </a:xfrm>
            <a:custGeom>
              <a:avLst/>
              <a:gdLst/>
              <a:ahLst/>
              <a:cxnLst/>
              <a:rect l="0" t="0" r="0" b="0"/>
              <a:pathLst>
                <a:path w="231546" h="414545">
                  <a:moveTo>
                    <a:pt x="131580" y="0"/>
                  </a:moveTo>
                  <a:lnTo>
                    <a:pt x="114813" y="11178"/>
                  </a:lnTo>
                  <a:lnTo>
                    <a:pt x="82029" y="18130"/>
                  </a:lnTo>
                  <a:lnTo>
                    <a:pt x="31369" y="15583"/>
                  </a:lnTo>
                  <a:lnTo>
                    <a:pt x="12562" y="22914"/>
                  </a:lnTo>
                  <a:lnTo>
                    <a:pt x="6612" y="30483"/>
                  </a:lnTo>
                  <a:lnTo>
                    <a:pt x="0" y="51373"/>
                  </a:lnTo>
                  <a:lnTo>
                    <a:pt x="1866" y="83852"/>
                  </a:lnTo>
                  <a:lnTo>
                    <a:pt x="11808" y="143078"/>
                  </a:lnTo>
                  <a:lnTo>
                    <a:pt x="18104" y="204864"/>
                  </a:lnTo>
                  <a:lnTo>
                    <a:pt x="21485" y="222072"/>
                  </a:lnTo>
                  <a:lnTo>
                    <a:pt x="20749" y="221747"/>
                  </a:lnTo>
                  <a:lnTo>
                    <a:pt x="19088" y="218022"/>
                  </a:lnTo>
                  <a:lnTo>
                    <a:pt x="23482" y="204524"/>
                  </a:lnTo>
                  <a:lnTo>
                    <a:pt x="45367" y="172851"/>
                  </a:lnTo>
                  <a:lnTo>
                    <a:pt x="70941" y="156760"/>
                  </a:lnTo>
                  <a:lnTo>
                    <a:pt x="100745" y="144583"/>
                  </a:lnTo>
                  <a:lnTo>
                    <a:pt x="111023" y="144352"/>
                  </a:lnTo>
                  <a:lnTo>
                    <a:pt x="131803" y="150334"/>
                  </a:lnTo>
                  <a:lnTo>
                    <a:pt x="163232" y="166856"/>
                  </a:lnTo>
                  <a:lnTo>
                    <a:pt x="196887" y="201805"/>
                  </a:lnTo>
                  <a:lnTo>
                    <a:pt x="211688" y="221883"/>
                  </a:lnTo>
                  <a:lnTo>
                    <a:pt x="219826" y="245623"/>
                  </a:lnTo>
                  <a:lnTo>
                    <a:pt x="231545" y="304397"/>
                  </a:lnTo>
                  <a:lnTo>
                    <a:pt x="229432" y="325970"/>
                  </a:lnTo>
                  <a:lnTo>
                    <a:pt x="216075" y="357846"/>
                  </a:lnTo>
                  <a:lnTo>
                    <a:pt x="197300" y="383929"/>
                  </a:lnTo>
                  <a:lnTo>
                    <a:pt x="177557" y="396023"/>
                  </a:lnTo>
                  <a:lnTo>
                    <a:pt x="132343" y="413319"/>
                  </a:lnTo>
                  <a:lnTo>
                    <a:pt x="110862" y="414544"/>
                  </a:lnTo>
                  <a:lnTo>
                    <a:pt x="59095" y="402724"/>
                  </a:lnTo>
                  <a:lnTo>
                    <a:pt x="26295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66225" y="5071401"/>
              <a:ext cx="577469" cy="659335"/>
            </a:xfrm>
            <a:custGeom>
              <a:avLst/>
              <a:gdLst/>
              <a:ahLst/>
              <a:cxnLst/>
              <a:rect l="0" t="0" r="0" b="0"/>
              <a:pathLst>
                <a:path w="577469" h="659335">
                  <a:moveTo>
                    <a:pt x="367697" y="40908"/>
                  </a:moveTo>
                  <a:lnTo>
                    <a:pt x="305417" y="16884"/>
                  </a:lnTo>
                  <a:lnTo>
                    <a:pt x="266316" y="12733"/>
                  </a:lnTo>
                  <a:lnTo>
                    <a:pt x="210284" y="24272"/>
                  </a:lnTo>
                  <a:lnTo>
                    <a:pt x="157195" y="52481"/>
                  </a:lnTo>
                  <a:lnTo>
                    <a:pt x="115027" y="85308"/>
                  </a:lnTo>
                  <a:lnTo>
                    <a:pt x="73825" y="144299"/>
                  </a:lnTo>
                  <a:lnTo>
                    <a:pt x="45006" y="193522"/>
                  </a:lnTo>
                  <a:lnTo>
                    <a:pt x="17953" y="255541"/>
                  </a:lnTo>
                  <a:lnTo>
                    <a:pt x="3251" y="317185"/>
                  </a:lnTo>
                  <a:lnTo>
                    <a:pt x="0" y="379751"/>
                  </a:lnTo>
                  <a:lnTo>
                    <a:pt x="5026" y="428565"/>
                  </a:lnTo>
                  <a:lnTo>
                    <a:pt x="9969" y="489056"/>
                  </a:lnTo>
                  <a:lnTo>
                    <a:pt x="19029" y="530752"/>
                  </a:lnTo>
                  <a:lnTo>
                    <a:pt x="49095" y="587732"/>
                  </a:lnTo>
                  <a:lnTo>
                    <a:pt x="99579" y="636849"/>
                  </a:lnTo>
                  <a:lnTo>
                    <a:pt x="132797" y="652791"/>
                  </a:lnTo>
                  <a:lnTo>
                    <a:pt x="172275" y="659334"/>
                  </a:lnTo>
                  <a:lnTo>
                    <a:pt x="233168" y="650274"/>
                  </a:lnTo>
                  <a:lnTo>
                    <a:pt x="270515" y="637531"/>
                  </a:lnTo>
                  <a:lnTo>
                    <a:pt x="326434" y="612712"/>
                  </a:lnTo>
                  <a:lnTo>
                    <a:pt x="387249" y="580877"/>
                  </a:lnTo>
                  <a:lnTo>
                    <a:pt x="442728" y="539213"/>
                  </a:lnTo>
                  <a:lnTo>
                    <a:pt x="497216" y="478229"/>
                  </a:lnTo>
                  <a:lnTo>
                    <a:pt x="532600" y="415320"/>
                  </a:lnTo>
                  <a:lnTo>
                    <a:pt x="559541" y="360054"/>
                  </a:lnTo>
                  <a:lnTo>
                    <a:pt x="574222" y="304077"/>
                  </a:lnTo>
                  <a:lnTo>
                    <a:pt x="577468" y="247960"/>
                  </a:lnTo>
                  <a:lnTo>
                    <a:pt x="569704" y="191815"/>
                  </a:lnTo>
                  <a:lnTo>
                    <a:pt x="556905" y="138784"/>
                  </a:lnTo>
                  <a:lnTo>
                    <a:pt x="537523" y="94167"/>
                  </a:lnTo>
                  <a:lnTo>
                    <a:pt x="479682" y="37845"/>
                  </a:lnTo>
                  <a:lnTo>
                    <a:pt x="440640" y="12530"/>
                  </a:lnTo>
                  <a:lnTo>
                    <a:pt x="418834" y="4899"/>
                  </a:lnTo>
                  <a:lnTo>
                    <a:pt x="366707" y="0"/>
                  </a:lnTo>
                  <a:lnTo>
                    <a:pt x="328409" y="2271"/>
                  </a:lnTo>
                  <a:lnTo>
                    <a:pt x="293998" y="93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0" name="Group 159"/>
          <p:cNvGrpSpPr/>
          <p:nvPr/>
        </p:nvGrpSpPr>
        <p:grpSpPr>
          <a:xfrm>
            <a:off x="1349819" y="5047701"/>
            <a:ext cx="4864167" cy="864775"/>
            <a:chOff x="1349819" y="5047701"/>
            <a:chExt cx="4864167" cy="864775"/>
          </a:xfrm>
        </p:grpSpPr>
        <p:sp>
          <p:nvSpPr>
            <p:cNvPr id="137" name="Freeform 136"/>
            <p:cNvSpPr/>
            <p:nvPr/>
          </p:nvSpPr>
          <p:spPr>
            <a:xfrm>
              <a:off x="1560389" y="5164952"/>
              <a:ext cx="10336" cy="442197"/>
            </a:xfrm>
            <a:custGeom>
              <a:avLst/>
              <a:gdLst/>
              <a:ahLst/>
              <a:cxnLst/>
              <a:rect l="0" t="0" r="0" b="0"/>
              <a:pathLst>
                <a:path w="10336" h="442197">
                  <a:moveTo>
                    <a:pt x="0" y="0"/>
                  </a:moveTo>
                  <a:lnTo>
                    <a:pt x="0" y="58616"/>
                  </a:lnTo>
                  <a:lnTo>
                    <a:pt x="5589" y="115764"/>
                  </a:lnTo>
                  <a:lnTo>
                    <a:pt x="8333" y="161025"/>
                  </a:lnTo>
                  <a:lnTo>
                    <a:pt x="9553" y="208437"/>
                  </a:lnTo>
                  <a:lnTo>
                    <a:pt x="10095" y="256805"/>
                  </a:lnTo>
                  <a:lnTo>
                    <a:pt x="10335" y="302479"/>
                  </a:lnTo>
                  <a:lnTo>
                    <a:pt x="7352" y="364534"/>
                  </a:lnTo>
                  <a:lnTo>
                    <a:pt x="2178" y="410606"/>
                  </a:lnTo>
                  <a:lnTo>
                    <a:pt x="0" y="4421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1391933" y="5101780"/>
              <a:ext cx="379027" cy="126344"/>
            </a:xfrm>
            <a:custGeom>
              <a:avLst/>
              <a:gdLst/>
              <a:ahLst/>
              <a:cxnLst/>
              <a:rect l="0" t="0" r="0" b="0"/>
              <a:pathLst>
                <a:path w="379027" h="126344">
                  <a:moveTo>
                    <a:pt x="379026" y="0"/>
                  </a:moveTo>
                  <a:lnTo>
                    <a:pt x="330095" y="3120"/>
                  </a:lnTo>
                  <a:lnTo>
                    <a:pt x="270964" y="14655"/>
                  </a:lnTo>
                  <a:lnTo>
                    <a:pt x="214224" y="36604"/>
                  </a:lnTo>
                  <a:lnTo>
                    <a:pt x="154836" y="60350"/>
                  </a:lnTo>
                  <a:lnTo>
                    <a:pt x="92716" y="82241"/>
                  </a:lnTo>
                  <a:lnTo>
                    <a:pt x="37725" y="107926"/>
                  </a:lnTo>
                  <a:lnTo>
                    <a:pt x="0" y="1263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1349819" y="5522921"/>
              <a:ext cx="389555" cy="147399"/>
            </a:xfrm>
            <a:custGeom>
              <a:avLst/>
              <a:gdLst/>
              <a:ahLst/>
              <a:cxnLst/>
              <a:rect l="0" t="0" r="0" b="0"/>
              <a:pathLst>
                <a:path w="389555" h="147399">
                  <a:moveTo>
                    <a:pt x="389554" y="0"/>
                  </a:moveTo>
                  <a:lnTo>
                    <a:pt x="346862" y="3119"/>
                  </a:lnTo>
                  <a:lnTo>
                    <a:pt x="287486" y="19127"/>
                  </a:lnTo>
                  <a:lnTo>
                    <a:pt x="226461" y="49803"/>
                  </a:lnTo>
                  <a:lnTo>
                    <a:pt x="170468" y="77341"/>
                  </a:lnTo>
                  <a:lnTo>
                    <a:pt x="107415" y="105311"/>
                  </a:lnTo>
                  <a:lnTo>
                    <a:pt x="49554" y="127776"/>
                  </a:lnTo>
                  <a:lnTo>
                    <a:pt x="0" y="1473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2056905" y="5393523"/>
              <a:ext cx="165196" cy="518953"/>
            </a:xfrm>
            <a:custGeom>
              <a:avLst/>
              <a:gdLst/>
              <a:ahLst/>
              <a:cxnLst/>
              <a:rect l="0" t="0" r="0" b="0"/>
              <a:pathLst>
                <a:path w="165196" h="518953">
                  <a:moveTo>
                    <a:pt x="124665" y="129398"/>
                  </a:moveTo>
                  <a:lnTo>
                    <a:pt x="135843" y="112630"/>
                  </a:lnTo>
                  <a:lnTo>
                    <a:pt x="142795" y="79846"/>
                  </a:lnTo>
                  <a:lnTo>
                    <a:pt x="139266" y="46085"/>
                  </a:lnTo>
                  <a:lnTo>
                    <a:pt x="130764" y="27639"/>
                  </a:lnTo>
                  <a:lnTo>
                    <a:pt x="125222" y="19445"/>
                  </a:lnTo>
                  <a:lnTo>
                    <a:pt x="109705" y="7220"/>
                  </a:lnTo>
                  <a:lnTo>
                    <a:pt x="100654" y="2322"/>
                  </a:lnTo>
                  <a:lnTo>
                    <a:pt x="81238" y="0"/>
                  </a:lnTo>
                  <a:lnTo>
                    <a:pt x="62080" y="4037"/>
                  </a:lnTo>
                  <a:lnTo>
                    <a:pt x="45767" y="13630"/>
                  </a:lnTo>
                  <a:lnTo>
                    <a:pt x="33837" y="28812"/>
                  </a:lnTo>
                  <a:lnTo>
                    <a:pt x="6813" y="78544"/>
                  </a:lnTo>
                  <a:lnTo>
                    <a:pt x="0" y="130444"/>
                  </a:lnTo>
                  <a:lnTo>
                    <a:pt x="1408" y="155599"/>
                  </a:lnTo>
                  <a:lnTo>
                    <a:pt x="9833" y="174578"/>
                  </a:lnTo>
                  <a:lnTo>
                    <a:pt x="17695" y="179405"/>
                  </a:lnTo>
                  <a:lnTo>
                    <a:pt x="38908" y="181649"/>
                  </a:lnTo>
                  <a:lnTo>
                    <a:pt x="57695" y="175627"/>
                  </a:lnTo>
                  <a:lnTo>
                    <a:pt x="73844" y="163982"/>
                  </a:lnTo>
                  <a:lnTo>
                    <a:pt x="110405" y="117878"/>
                  </a:lnTo>
                  <a:lnTo>
                    <a:pt x="116328" y="114698"/>
                  </a:lnTo>
                  <a:lnTo>
                    <a:pt x="121447" y="116089"/>
                  </a:lnTo>
                  <a:lnTo>
                    <a:pt x="126029" y="120525"/>
                  </a:lnTo>
                  <a:lnTo>
                    <a:pt x="141789" y="161267"/>
                  </a:lnTo>
                  <a:lnTo>
                    <a:pt x="156167" y="217494"/>
                  </a:lnTo>
                  <a:lnTo>
                    <a:pt x="164683" y="278991"/>
                  </a:lnTo>
                  <a:lnTo>
                    <a:pt x="165195" y="335028"/>
                  </a:lnTo>
                  <a:lnTo>
                    <a:pt x="152070" y="391959"/>
                  </a:lnTo>
                  <a:lnTo>
                    <a:pt x="136425" y="424003"/>
                  </a:lnTo>
                  <a:lnTo>
                    <a:pt x="111382" y="450135"/>
                  </a:lnTo>
                  <a:lnTo>
                    <a:pt x="49851" y="500109"/>
                  </a:lnTo>
                  <a:lnTo>
                    <a:pt x="29909" y="5189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2268028" y="5354465"/>
              <a:ext cx="180057" cy="260632"/>
            </a:xfrm>
            <a:custGeom>
              <a:avLst/>
              <a:gdLst/>
              <a:ahLst/>
              <a:cxnLst/>
              <a:rect l="0" t="0" r="0" b="0"/>
              <a:pathLst>
                <a:path w="180057" h="260632">
                  <a:moveTo>
                    <a:pt x="60941" y="0"/>
                  </a:moveTo>
                  <a:lnTo>
                    <a:pt x="31633" y="34897"/>
                  </a:lnTo>
                  <a:lnTo>
                    <a:pt x="5297" y="95047"/>
                  </a:lnTo>
                  <a:lnTo>
                    <a:pt x="0" y="132017"/>
                  </a:lnTo>
                  <a:lnTo>
                    <a:pt x="6616" y="178025"/>
                  </a:lnTo>
                  <a:lnTo>
                    <a:pt x="22307" y="220909"/>
                  </a:lnTo>
                  <a:lnTo>
                    <a:pt x="35582" y="240901"/>
                  </a:lnTo>
                  <a:lnTo>
                    <a:pt x="53180" y="257585"/>
                  </a:lnTo>
                  <a:lnTo>
                    <a:pt x="63956" y="260631"/>
                  </a:lnTo>
                  <a:lnTo>
                    <a:pt x="88407" y="257775"/>
                  </a:lnTo>
                  <a:lnTo>
                    <a:pt x="117302" y="243014"/>
                  </a:lnTo>
                  <a:lnTo>
                    <a:pt x="140682" y="223822"/>
                  </a:lnTo>
                  <a:lnTo>
                    <a:pt x="156838" y="197729"/>
                  </a:lnTo>
                  <a:lnTo>
                    <a:pt x="180056" y="136667"/>
                  </a:lnTo>
                  <a:lnTo>
                    <a:pt x="179552" y="94046"/>
                  </a:lnTo>
                  <a:lnTo>
                    <a:pt x="166405" y="55551"/>
                  </a:lnTo>
                  <a:lnTo>
                    <a:pt x="147692" y="27508"/>
                  </a:lnTo>
                  <a:lnTo>
                    <a:pt x="127963" y="18074"/>
                  </a:lnTo>
                  <a:lnTo>
                    <a:pt x="81998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2476368" y="5070195"/>
              <a:ext cx="52643" cy="505369"/>
            </a:xfrm>
            <a:custGeom>
              <a:avLst/>
              <a:gdLst/>
              <a:ahLst/>
              <a:cxnLst/>
              <a:rect l="0" t="0" r="0" b="0"/>
              <a:pathLst>
                <a:path w="52643" h="505369">
                  <a:moveTo>
                    <a:pt x="0" y="0"/>
                  </a:moveTo>
                  <a:lnTo>
                    <a:pt x="3119" y="54144"/>
                  </a:lnTo>
                  <a:lnTo>
                    <a:pt x="8333" y="104560"/>
                  </a:lnTo>
                  <a:lnTo>
                    <a:pt x="9878" y="162002"/>
                  </a:lnTo>
                  <a:lnTo>
                    <a:pt x="10400" y="223333"/>
                  </a:lnTo>
                  <a:lnTo>
                    <a:pt x="18845" y="286297"/>
                  </a:lnTo>
                  <a:lnTo>
                    <a:pt x="20620" y="340822"/>
                  </a:lnTo>
                  <a:lnTo>
                    <a:pt x="29376" y="397822"/>
                  </a:lnTo>
                  <a:lnTo>
                    <a:pt x="42371" y="461074"/>
                  </a:lnTo>
                  <a:lnTo>
                    <a:pt x="52642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2360554" y="5287168"/>
              <a:ext cx="273742" cy="46240"/>
            </a:xfrm>
            <a:custGeom>
              <a:avLst/>
              <a:gdLst/>
              <a:ahLst/>
              <a:cxnLst/>
              <a:rect l="0" t="0" r="0" b="0"/>
              <a:pathLst>
                <a:path w="273742" h="46240">
                  <a:moveTo>
                    <a:pt x="273741" y="14654"/>
                  </a:moveTo>
                  <a:lnTo>
                    <a:pt x="224190" y="0"/>
                  </a:lnTo>
                  <a:lnTo>
                    <a:pt x="190429" y="1084"/>
                  </a:lnTo>
                  <a:lnTo>
                    <a:pt x="131939" y="11930"/>
                  </a:lnTo>
                  <a:lnTo>
                    <a:pt x="74112" y="28457"/>
                  </a:lnTo>
                  <a:lnTo>
                    <a:pt x="34828" y="40970"/>
                  </a:lnTo>
                  <a:lnTo>
                    <a:pt x="0" y="462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2887366" y="5312305"/>
              <a:ext cx="231242" cy="256805"/>
            </a:xfrm>
            <a:custGeom>
              <a:avLst/>
              <a:gdLst/>
              <a:ahLst/>
              <a:cxnLst/>
              <a:rect l="0" t="0" r="0" b="0"/>
              <a:pathLst>
                <a:path w="231242" h="256805">
                  <a:moveTo>
                    <a:pt x="115427" y="126387"/>
                  </a:moveTo>
                  <a:lnTo>
                    <a:pt x="109838" y="67771"/>
                  </a:lnTo>
                  <a:lnTo>
                    <a:pt x="96299" y="23172"/>
                  </a:lnTo>
                  <a:lnTo>
                    <a:pt x="85089" y="6034"/>
                  </a:lnTo>
                  <a:lnTo>
                    <a:pt x="76484" y="1698"/>
                  </a:lnTo>
                  <a:lnTo>
                    <a:pt x="54445" y="0"/>
                  </a:lnTo>
                  <a:lnTo>
                    <a:pt x="44357" y="3525"/>
                  </a:lnTo>
                  <a:lnTo>
                    <a:pt x="26909" y="16800"/>
                  </a:lnTo>
                  <a:lnTo>
                    <a:pt x="9521" y="44004"/>
                  </a:lnTo>
                  <a:lnTo>
                    <a:pt x="1571" y="94213"/>
                  </a:lnTo>
                  <a:lnTo>
                    <a:pt x="0" y="156124"/>
                  </a:lnTo>
                  <a:lnTo>
                    <a:pt x="5279" y="208170"/>
                  </a:lnTo>
                  <a:lnTo>
                    <a:pt x="19880" y="241476"/>
                  </a:lnTo>
                  <a:lnTo>
                    <a:pt x="28332" y="248737"/>
                  </a:lnTo>
                  <a:lnTo>
                    <a:pt x="50202" y="256804"/>
                  </a:lnTo>
                  <a:lnTo>
                    <a:pt x="60245" y="254276"/>
                  </a:lnTo>
                  <a:lnTo>
                    <a:pt x="77644" y="238989"/>
                  </a:lnTo>
                  <a:lnTo>
                    <a:pt x="100593" y="209664"/>
                  </a:lnTo>
                  <a:lnTo>
                    <a:pt x="116621" y="167569"/>
                  </a:lnTo>
                  <a:lnTo>
                    <a:pt x="123190" y="118053"/>
                  </a:lnTo>
                  <a:lnTo>
                    <a:pt x="118487" y="93047"/>
                  </a:lnTo>
                  <a:lnTo>
                    <a:pt x="113958" y="83104"/>
                  </a:lnTo>
                  <a:lnTo>
                    <a:pt x="112108" y="81154"/>
                  </a:lnTo>
                  <a:lnTo>
                    <a:pt x="113172" y="91466"/>
                  </a:lnTo>
                  <a:lnTo>
                    <a:pt x="129883" y="153665"/>
                  </a:lnTo>
                  <a:lnTo>
                    <a:pt x="142909" y="173996"/>
                  </a:lnTo>
                  <a:lnTo>
                    <a:pt x="182737" y="212292"/>
                  </a:lnTo>
                  <a:lnTo>
                    <a:pt x="215290" y="227497"/>
                  </a:lnTo>
                  <a:lnTo>
                    <a:pt x="231241" y="2316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3308462" y="5276476"/>
              <a:ext cx="155272" cy="507867"/>
            </a:xfrm>
            <a:custGeom>
              <a:avLst/>
              <a:gdLst/>
              <a:ahLst/>
              <a:cxnLst/>
              <a:rect l="0" t="0" r="0" b="0"/>
              <a:pathLst>
                <a:path w="155272" h="507867">
                  <a:moveTo>
                    <a:pt x="20714" y="204330"/>
                  </a:moveTo>
                  <a:lnTo>
                    <a:pt x="27950" y="231887"/>
                  </a:lnTo>
                  <a:lnTo>
                    <a:pt x="33712" y="294348"/>
                  </a:lnTo>
                  <a:lnTo>
                    <a:pt x="42503" y="350325"/>
                  </a:lnTo>
                  <a:lnTo>
                    <a:pt x="49397" y="403956"/>
                  </a:lnTo>
                  <a:lnTo>
                    <a:pt x="57316" y="463301"/>
                  </a:lnTo>
                  <a:lnTo>
                    <a:pt x="61195" y="503461"/>
                  </a:lnTo>
                  <a:lnTo>
                    <a:pt x="60569" y="507866"/>
                  </a:lnTo>
                  <a:lnTo>
                    <a:pt x="58983" y="506123"/>
                  </a:lnTo>
                  <a:lnTo>
                    <a:pt x="48031" y="458526"/>
                  </a:lnTo>
                  <a:lnTo>
                    <a:pt x="38037" y="407289"/>
                  </a:lnTo>
                  <a:lnTo>
                    <a:pt x="33256" y="349474"/>
                  </a:lnTo>
                  <a:lnTo>
                    <a:pt x="20661" y="293479"/>
                  </a:lnTo>
                  <a:lnTo>
                    <a:pt x="13289" y="234254"/>
                  </a:lnTo>
                  <a:lnTo>
                    <a:pt x="3563" y="174237"/>
                  </a:lnTo>
                  <a:lnTo>
                    <a:pt x="815" y="125483"/>
                  </a:lnTo>
                  <a:lnTo>
                    <a:pt x="0" y="75164"/>
                  </a:lnTo>
                  <a:lnTo>
                    <a:pt x="2099" y="31268"/>
                  </a:lnTo>
                  <a:lnTo>
                    <a:pt x="10881" y="6921"/>
                  </a:lnTo>
                  <a:lnTo>
                    <a:pt x="17668" y="1365"/>
                  </a:lnTo>
                  <a:lnTo>
                    <a:pt x="25702" y="0"/>
                  </a:lnTo>
                  <a:lnTo>
                    <a:pt x="34568" y="1430"/>
                  </a:lnTo>
                  <a:lnTo>
                    <a:pt x="63814" y="20209"/>
                  </a:lnTo>
                  <a:lnTo>
                    <a:pt x="103967" y="59166"/>
                  </a:lnTo>
                  <a:lnTo>
                    <a:pt x="137367" y="118779"/>
                  </a:lnTo>
                  <a:lnTo>
                    <a:pt x="152378" y="163125"/>
                  </a:lnTo>
                  <a:lnTo>
                    <a:pt x="155271" y="188746"/>
                  </a:lnTo>
                  <a:lnTo>
                    <a:pt x="150317" y="209493"/>
                  </a:lnTo>
                  <a:lnTo>
                    <a:pt x="128073" y="241875"/>
                  </a:lnTo>
                  <a:lnTo>
                    <a:pt x="99979" y="269632"/>
                  </a:lnTo>
                  <a:lnTo>
                    <a:pt x="73056" y="282430"/>
                  </a:lnTo>
                  <a:lnTo>
                    <a:pt x="41771" y="2885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3529218" y="5280707"/>
              <a:ext cx="157928" cy="245271"/>
            </a:xfrm>
            <a:custGeom>
              <a:avLst/>
              <a:gdLst/>
              <a:ahLst/>
              <a:cxnLst/>
              <a:rect l="0" t="0" r="0" b="0"/>
              <a:pathLst>
                <a:path w="157928" h="245271">
                  <a:moveTo>
                    <a:pt x="0" y="147457"/>
                  </a:moveTo>
                  <a:lnTo>
                    <a:pt x="42691" y="144337"/>
                  </a:lnTo>
                  <a:lnTo>
                    <a:pt x="73870" y="132885"/>
                  </a:lnTo>
                  <a:lnTo>
                    <a:pt x="84342" y="127214"/>
                  </a:lnTo>
                  <a:lnTo>
                    <a:pt x="99096" y="111554"/>
                  </a:lnTo>
                  <a:lnTo>
                    <a:pt x="113980" y="79887"/>
                  </a:lnTo>
                  <a:lnTo>
                    <a:pt x="119678" y="55425"/>
                  </a:lnTo>
                  <a:lnTo>
                    <a:pt x="118310" y="32854"/>
                  </a:lnTo>
                  <a:lnTo>
                    <a:pt x="110684" y="14244"/>
                  </a:lnTo>
                  <a:lnTo>
                    <a:pt x="105375" y="6006"/>
                  </a:lnTo>
                  <a:lnTo>
                    <a:pt x="97156" y="1684"/>
                  </a:lnTo>
                  <a:lnTo>
                    <a:pt x="75546" y="0"/>
                  </a:lnTo>
                  <a:lnTo>
                    <a:pt x="65572" y="3529"/>
                  </a:lnTo>
                  <a:lnTo>
                    <a:pt x="48250" y="16809"/>
                  </a:lnTo>
                  <a:lnTo>
                    <a:pt x="19236" y="61165"/>
                  </a:lnTo>
                  <a:lnTo>
                    <a:pt x="6219" y="96543"/>
                  </a:lnTo>
                  <a:lnTo>
                    <a:pt x="3012" y="140690"/>
                  </a:lnTo>
                  <a:lnTo>
                    <a:pt x="10121" y="177037"/>
                  </a:lnTo>
                  <a:lnTo>
                    <a:pt x="20486" y="199208"/>
                  </a:lnTo>
                  <a:lnTo>
                    <a:pt x="45064" y="225832"/>
                  </a:lnTo>
                  <a:lnTo>
                    <a:pt x="74574" y="242949"/>
                  </a:lnTo>
                  <a:lnTo>
                    <a:pt x="95145" y="245270"/>
                  </a:lnTo>
                  <a:lnTo>
                    <a:pt x="115986" y="241232"/>
                  </a:lnTo>
                  <a:lnTo>
                    <a:pt x="157927" y="221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3763363" y="5322879"/>
              <a:ext cx="123825" cy="247002"/>
            </a:xfrm>
            <a:custGeom>
              <a:avLst/>
              <a:gdLst/>
              <a:ahLst/>
              <a:cxnLst/>
              <a:rect l="0" t="0" r="0" b="0"/>
              <a:pathLst>
                <a:path w="123825" h="247002">
                  <a:moveTo>
                    <a:pt x="8010" y="105285"/>
                  </a:moveTo>
                  <a:lnTo>
                    <a:pt x="17075" y="163902"/>
                  </a:lnTo>
                  <a:lnTo>
                    <a:pt x="26679" y="226738"/>
                  </a:lnTo>
                  <a:lnTo>
                    <a:pt x="28006" y="247001"/>
                  </a:lnTo>
                  <a:lnTo>
                    <a:pt x="28595" y="236510"/>
                  </a:lnTo>
                  <a:lnTo>
                    <a:pt x="17552" y="185650"/>
                  </a:lnTo>
                  <a:lnTo>
                    <a:pt x="2031" y="126050"/>
                  </a:lnTo>
                  <a:lnTo>
                    <a:pt x="0" y="86611"/>
                  </a:lnTo>
                  <a:lnTo>
                    <a:pt x="3670" y="59161"/>
                  </a:lnTo>
                  <a:lnTo>
                    <a:pt x="15440" y="37602"/>
                  </a:lnTo>
                  <a:lnTo>
                    <a:pt x="23492" y="28577"/>
                  </a:lnTo>
                  <a:lnTo>
                    <a:pt x="44917" y="18550"/>
                  </a:lnTo>
                  <a:lnTo>
                    <a:pt x="106599" y="2899"/>
                  </a:lnTo>
                  <a:lnTo>
                    <a:pt x="12382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3993114" y="5047701"/>
              <a:ext cx="125701" cy="496277"/>
            </a:xfrm>
            <a:custGeom>
              <a:avLst/>
              <a:gdLst/>
              <a:ahLst/>
              <a:cxnLst/>
              <a:rect l="0" t="0" r="0" b="0"/>
              <a:pathLst>
                <a:path w="125701" h="496277">
                  <a:moveTo>
                    <a:pt x="73057" y="496276"/>
                  </a:moveTo>
                  <a:lnTo>
                    <a:pt x="65821" y="468720"/>
                  </a:lnTo>
                  <a:lnTo>
                    <a:pt x="60060" y="412498"/>
                  </a:lnTo>
                  <a:lnTo>
                    <a:pt x="48003" y="355985"/>
                  </a:lnTo>
                  <a:lnTo>
                    <a:pt x="40422" y="292526"/>
                  </a:lnTo>
                  <a:lnTo>
                    <a:pt x="21940" y="230598"/>
                  </a:lnTo>
                  <a:lnTo>
                    <a:pt x="10338" y="176571"/>
                  </a:lnTo>
                  <a:lnTo>
                    <a:pt x="2611" y="122349"/>
                  </a:lnTo>
                  <a:lnTo>
                    <a:pt x="0" y="62106"/>
                  </a:lnTo>
                  <a:lnTo>
                    <a:pt x="5137" y="24872"/>
                  </a:lnTo>
                  <a:lnTo>
                    <a:pt x="10230" y="15891"/>
                  </a:lnTo>
                  <a:lnTo>
                    <a:pt x="25247" y="2791"/>
                  </a:lnTo>
                  <a:lnTo>
                    <a:pt x="34164" y="0"/>
                  </a:lnTo>
                  <a:lnTo>
                    <a:pt x="53432" y="19"/>
                  </a:lnTo>
                  <a:lnTo>
                    <a:pt x="101712" y="9584"/>
                  </a:lnTo>
                  <a:lnTo>
                    <a:pt x="125700" y="119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981943" y="5312350"/>
              <a:ext cx="136872" cy="52644"/>
            </a:xfrm>
            <a:custGeom>
              <a:avLst/>
              <a:gdLst/>
              <a:ahLst/>
              <a:cxnLst/>
              <a:rect l="0" t="0" r="0" b="0"/>
              <a:pathLst>
                <a:path w="136872" h="52644">
                  <a:moveTo>
                    <a:pt x="136871" y="0"/>
                  </a:moveTo>
                  <a:lnTo>
                    <a:pt x="82996" y="17959"/>
                  </a:lnTo>
                  <a:lnTo>
                    <a:pt x="23289" y="3864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4129342" y="5328902"/>
              <a:ext cx="242157" cy="191538"/>
            </a:xfrm>
            <a:custGeom>
              <a:avLst/>
              <a:gdLst/>
              <a:ahLst/>
              <a:cxnLst/>
              <a:rect l="0" t="0" r="0" b="0"/>
              <a:pathLst>
                <a:path w="242157" h="191538">
                  <a:moveTo>
                    <a:pt x="0" y="88733"/>
                  </a:moveTo>
                  <a:lnTo>
                    <a:pt x="37478" y="97067"/>
                  </a:lnTo>
                  <a:lnTo>
                    <a:pt x="88902" y="98828"/>
                  </a:lnTo>
                  <a:lnTo>
                    <a:pt x="110092" y="92830"/>
                  </a:lnTo>
                  <a:lnTo>
                    <a:pt x="142760" y="69916"/>
                  </a:lnTo>
                  <a:lnTo>
                    <a:pt x="146646" y="62150"/>
                  </a:lnTo>
                  <a:lnTo>
                    <a:pt x="147844" y="44163"/>
                  </a:lnTo>
                  <a:lnTo>
                    <a:pt x="136353" y="14306"/>
                  </a:lnTo>
                  <a:lnTo>
                    <a:pt x="128336" y="7530"/>
                  </a:lnTo>
                  <a:lnTo>
                    <a:pt x="106952" y="0"/>
                  </a:lnTo>
                  <a:lnTo>
                    <a:pt x="97038" y="332"/>
                  </a:lnTo>
                  <a:lnTo>
                    <a:pt x="79782" y="6940"/>
                  </a:lnTo>
                  <a:lnTo>
                    <a:pt x="56914" y="23814"/>
                  </a:lnTo>
                  <a:lnTo>
                    <a:pt x="29397" y="58882"/>
                  </a:lnTo>
                  <a:lnTo>
                    <a:pt x="16639" y="90417"/>
                  </a:lnTo>
                  <a:lnTo>
                    <a:pt x="13509" y="127707"/>
                  </a:lnTo>
                  <a:lnTo>
                    <a:pt x="16923" y="150508"/>
                  </a:lnTo>
                  <a:lnTo>
                    <a:pt x="21810" y="159163"/>
                  </a:lnTo>
                  <a:lnTo>
                    <a:pt x="36600" y="171898"/>
                  </a:lnTo>
                  <a:lnTo>
                    <a:pt x="64657" y="185645"/>
                  </a:lnTo>
                  <a:lnTo>
                    <a:pt x="100786" y="191537"/>
                  </a:lnTo>
                  <a:lnTo>
                    <a:pt x="154916" y="186293"/>
                  </a:lnTo>
                  <a:lnTo>
                    <a:pt x="207549" y="180924"/>
                  </a:lnTo>
                  <a:lnTo>
                    <a:pt x="242156" y="1729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4375905" y="5367188"/>
              <a:ext cx="185107" cy="203589"/>
            </a:xfrm>
            <a:custGeom>
              <a:avLst/>
              <a:gdLst/>
              <a:ahLst/>
              <a:cxnLst/>
              <a:rect l="0" t="0" r="0" b="0"/>
              <a:pathLst>
                <a:path w="185107" h="203589">
                  <a:moveTo>
                    <a:pt x="121935" y="8333"/>
                  </a:moveTo>
                  <a:lnTo>
                    <a:pt x="84456" y="0"/>
                  </a:lnTo>
                  <a:lnTo>
                    <a:pt x="49609" y="1575"/>
                  </a:lnTo>
                  <a:lnTo>
                    <a:pt x="38622" y="3828"/>
                  </a:lnTo>
                  <a:lnTo>
                    <a:pt x="20176" y="18809"/>
                  </a:lnTo>
                  <a:lnTo>
                    <a:pt x="11982" y="29355"/>
                  </a:lnTo>
                  <a:lnTo>
                    <a:pt x="2877" y="53552"/>
                  </a:lnTo>
                  <a:lnTo>
                    <a:pt x="0" y="78733"/>
                  </a:lnTo>
                  <a:lnTo>
                    <a:pt x="10673" y="134241"/>
                  </a:lnTo>
                  <a:lnTo>
                    <a:pt x="32280" y="175534"/>
                  </a:lnTo>
                  <a:lnTo>
                    <a:pt x="45434" y="192219"/>
                  </a:lnTo>
                  <a:lnTo>
                    <a:pt x="65317" y="201195"/>
                  </a:lnTo>
                  <a:lnTo>
                    <a:pt x="77171" y="203588"/>
                  </a:lnTo>
                  <a:lnTo>
                    <a:pt x="99700" y="200008"/>
                  </a:lnTo>
                  <a:lnTo>
                    <a:pt x="160826" y="176979"/>
                  </a:lnTo>
                  <a:lnTo>
                    <a:pt x="185106" y="1662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4613654" y="5196537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0" y="0"/>
                  </a:moveTo>
                  <a:lnTo>
                    <a:pt x="0" y="58617"/>
                  </a:lnTo>
                  <a:lnTo>
                    <a:pt x="5589" y="110175"/>
                  </a:lnTo>
                  <a:lnTo>
                    <a:pt x="9064" y="158726"/>
                  </a:lnTo>
                  <a:lnTo>
                    <a:pt x="15683" y="213926"/>
                  </a:lnTo>
                  <a:lnTo>
                    <a:pt x="19464" y="269146"/>
                  </a:lnTo>
                  <a:lnTo>
                    <a:pt x="29180" y="325561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4466254" y="5292847"/>
              <a:ext cx="263214" cy="30033"/>
            </a:xfrm>
            <a:custGeom>
              <a:avLst/>
              <a:gdLst/>
              <a:ahLst/>
              <a:cxnLst/>
              <a:rect l="0" t="0" r="0" b="0"/>
              <a:pathLst>
                <a:path w="263214" h="30033">
                  <a:moveTo>
                    <a:pt x="263213" y="30032"/>
                  </a:moveTo>
                  <a:lnTo>
                    <a:pt x="252034" y="18853"/>
                  </a:lnTo>
                  <a:lnTo>
                    <a:pt x="222726" y="6313"/>
                  </a:lnTo>
                  <a:lnTo>
                    <a:pt x="168561" y="0"/>
                  </a:lnTo>
                  <a:lnTo>
                    <a:pt x="115065" y="77"/>
                  </a:lnTo>
                  <a:lnTo>
                    <a:pt x="53881" y="6871"/>
                  </a:lnTo>
                  <a:lnTo>
                    <a:pt x="0" y="89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5055850" y="5322879"/>
              <a:ext cx="185175" cy="284270"/>
            </a:xfrm>
            <a:custGeom>
              <a:avLst/>
              <a:gdLst/>
              <a:ahLst/>
              <a:cxnLst/>
              <a:rect l="0" t="0" r="0" b="0"/>
              <a:pathLst>
                <a:path w="185175" h="284270">
                  <a:moveTo>
                    <a:pt x="147399" y="0"/>
                  </a:moveTo>
                  <a:lnTo>
                    <a:pt x="88782" y="5589"/>
                  </a:lnTo>
                  <a:lnTo>
                    <a:pt x="32185" y="32784"/>
                  </a:lnTo>
                  <a:lnTo>
                    <a:pt x="21457" y="39403"/>
                  </a:lnTo>
                  <a:lnTo>
                    <a:pt x="14304" y="48496"/>
                  </a:lnTo>
                  <a:lnTo>
                    <a:pt x="6357" y="71077"/>
                  </a:lnTo>
                  <a:lnTo>
                    <a:pt x="6578" y="81309"/>
                  </a:lnTo>
                  <a:lnTo>
                    <a:pt x="13062" y="98919"/>
                  </a:lnTo>
                  <a:lnTo>
                    <a:pt x="35456" y="121986"/>
                  </a:lnTo>
                  <a:lnTo>
                    <a:pt x="84737" y="146363"/>
                  </a:lnTo>
                  <a:lnTo>
                    <a:pt x="144324" y="171484"/>
                  </a:lnTo>
                  <a:lnTo>
                    <a:pt x="174868" y="197130"/>
                  </a:lnTo>
                  <a:lnTo>
                    <a:pt x="183004" y="217075"/>
                  </a:lnTo>
                  <a:lnTo>
                    <a:pt x="185174" y="228944"/>
                  </a:lnTo>
                  <a:lnTo>
                    <a:pt x="181345" y="248372"/>
                  </a:lnTo>
                  <a:lnTo>
                    <a:pt x="177049" y="256828"/>
                  </a:lnTo>
                  <a:lnTo>
                    <a:pt x="162917" y="269344"/>
                  </a:lnTo>
                  <a:lnTo>
                    <a:pt x="154235" y="274319"/>
                  </a:lnTo>
                  <a:lnTo>
                    <a:pt x="99443" y="282304"/>
                  </a:lnTo>
                  <a:lnTo>
                    <a:pt x="42346" y="283881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5314839" y="5372748"/>
              <a:ext cx="141095" cy="231482"/>
            </a:xfrm>
            <a:custGeom>
              <a:avLst/>
              <a:gdLst/>
              <a:ahLst/>
              <a:cxnLst/>
              <a:rect l="0" t="0" r="0" b="0"/>
              <a:pathLst>
                <a:path w="141095" h="231482">
                  <a:moveTo>
                    <a:pt x="120037" y="13302"/>
                  </a:moveTo>
                  <a:lnTo>
                    <a:pt x="108859" y="2123"/>
                  </a:lnTo>
                  <a:lnTo>
                    <a:pt x="100887" y="0"/>
                  </a:lnTo>
                  <a:lnTo>
                    <a:pt x="79551" y="761"/>
                  </a:lnTo>
                  <a:lnTo>
                    <a:pt x="60709" y="8118"/>
                  </a:lnTo>
                  <a:lnTo>
                    <a:pt x="44536" y="20357"/>
                  </a:lnTo>
                  <a:lnTo>
                    <a:pt x="29549" y="37495"/>
                  </a:lnTo>
                  <a:lnTo>
                    <a:pt x="5248" y="95747"/>
                  </a:lnTo>
                  <a:lnTo>
                    <a:pt x="0" y="118964"/>
                  </a:lnTo>
                  <a:lnTo>
                    <a:pt x="6162" y="168878"/>
                  </a:lnTo>
                  <a:lnTo>
                    <a:pt x="9025" y="180190"/>
                  </a:lnTo>
                  <a:lnTo>
                    <a:pt x="21565" y="198999"/>
                  </a:lnTo>
                  <a:lnTo>
                    <a:pt x="38838" y="213987"/>
                  </a:lnTo>
                  <a:lnTo>
                    <a:pt x="58212" y="224548"/>
                  </a:lnTo>
                  <a:lnTo>
                    <a:pt x="94440" y="231481"/>
                  </a:lnTo>
                  <a:lnTo>
                    <a:pt x="141094" y="2238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5531434" y="5396579"/>
              <a:ext cx="174180" cy="235958"/>
            </a:xfrm>
            <a:custGeom>
              <a:avLst/>
              <a:gdLst/>
              <a:ahLst/>
              <a:cxnLst/>
              <a:rect l="0" t="0" r="0" b="0"/>
              <a:pathLst>
                <a:path w="174180" h="235958">
                  <a:moveTo>
                    <a:pt x="82426" y="10528"/>
                  </a:moveTo>
                  <a:lnTo>
                    <a:pt x="65659" y="16117"/>
                  </a:lnTo>
                  <a:lnTo>
                    <a:pt x="51188" y="28220"/>
                  </a:lnTo>
                  <a:lnTo>
                    <a:pt x="16961" y="74642"/>
                  </a:lnTo>
                  <a:lnTo>
                    <a:pt x="7318" y="95175"/>
                  </a:lnTo>
                  <a:lnTo>
                    <a:pt x="0" y="152594"/>
                  </a:lnTo>
                  <a:lnTo>
                    <a:pt x="1072" y="194821"/>
                  </a:lnTo>
                  <a:lnTo>
                    <a:pt x="9614" y="218778"/>
                  </a:lnTo>
                  <a:lnTo>
                    <a:pt x="17507" y="226570"/>
                  </a:lnTo>
                  <a:lnTo>
                    <a:pt x="38755" y="235229"/>
                  </a:lnTo>
                  <a:lnTo>
                    <a:pt x="60677" y="235957"/>
                  </a:lnTo>
                  <a:lnTo>
                    <a:pt x="82119" y="231211"/>
                  </a:lnTo>
                  <a:lnTo>
                    <a:pt x="112751" y="215386"/>
                  </a:lnTo>
                  <a:lnTo>
                    <a:pt x="137165" y="194709"/>
                  </a:lnTo>
                  <a:lnTo>
                    <a:pt x="158047" y="166876"/>
                  </a:lnTo>
                  <a:lnTo>
                    <a:pt x="170993" y="135232"/>
                  </a:lnTo>
                  <a:lnTo>
                    <a:pt x="174179" y="97910"/>
                  </a:lnTo>
                  <a:lnTo>
                    <a:pt x="162287" y="42529"/>
                  </a:lnTo>
                  <a:lnTo>
                    <a:pt x="146773" y="16240"/>
                  </a:lnTo>
                  <a:lnTo>
                    <a:pt x="134032" y="7218"/>
                  </a:lnTo>
                  <a:lnTo>
                    <a:pt x="11401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5750731" y="5322879"/>
              <a:ext cx="157928" cy="276114"/>
            </a:xfrm>
            <a:custGeom>
              <a:avLst/>
              <a:gdLst/>
              <a:ahLst/>
              <a:cxnLst/>
              <a:rect l="0" t="0" r="0" b="0"/>
              <a:pathLst>
                <a:path w="157928" h="276114">
                  <a:moveTo>
                    <a:pt x="0" y="136871"/>
                  </a:moveTo>
                  <a:lnTo>
                    <a:pt x="34747" y="190746"/>
                  </a:lnTo>
                  <a:lnTo>
                    <a:pt x="60492" y="252792"/>
                  </a:lnTo>
                  <a:lnTo>
                    <a:pt x="72119" y="273789"/>
                  </a:lnTo>
                  <a:lnTo>
                    <a:pt x="76155" y="276113"/>
                  </a:lnTo>
                  <a:lnTo>
                    <a:pt x="78846" y="272982"/>
                  </a:lnTo>
                  <a:lnTo>
                    <a:pt x="80640" y="266217"/>
                  </a:lnTo>
                  <a:lnTo>
                    <a:pt x="77576" y="239926"/>
                  </a:lnTo>
                  <a:lnTo>
                    <a:pt x="65877" y="186100"/>
                  </a:lnTo>
                  <a:lnTo>
                    <a:pt x="58116" y="132687"/>
                  </a:lnTo>
                  <a:lnTo>
                    <a:pt x="59854" y="96636"/>
                  </a:lnTo>
                  <a:lnTo>
                    <a:pt x="72091" y="54184"/>
                  </a:lnTo>
                  <a:lnTo>
                    <a:pt x="83123" y="37340"/>
                  </a:lnTo>
                  <a:lnTo>
                    <a:pt x="98945" y="25174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5946517" y="5359197"/>
              <a:ext cx="144246" cy="269010"/>
            </a:xfrm>
            <a:custGeom>
              <a:avLst/>
              <a:gdLst/>
              <a:ahLst/>
              <a:cxnLst/>
              <a:rect l="0" t="0" r="0" b="0"/>
              <a:pathLst>
                <a:path w="144246" h="269010">
                  <a:moveTo>
                    <a:pt x="14784" y="58438"/>
                  </a:moveTo>
                  <a:lnTo>
                    <a:pt x="44092" y="96812"/>
                  </a:lnTo>
                  <a:lnTo>
                    <a:pt x="69871" y="112442"/>
                  </a:lnTo>
                  <a:lnTo>
                    <a:pt x="89569" y="114416"/>
                  </a:lnTo>
                  <a:lnTo>
                    <a:pt x="99736" y="113304"/>
                  </a:lnTo>
                  <a:lnTo>
                    <a:pt x="117271" y="102710"/>
                  </a:lnTo>
                  <a:lnTo>
                    <a:pt x="131693" y="86304"/>
                  </a:lnTo>
                  <a:lnTo>
                    <a:pt x="142003" y="67314"/>
                  </a:lnTo>
                  <a:lnTo>
                    <a:pt x="144245" y="47175"/>
                  </a:lnTo>
                  <a:lnTo>
                    <a:pt x="140172" y="27696"/>
                  </a:lnTo>
                  <a:lnTo>
                    <a:pt x="130563" y="11240"/>
                  </a:lnTo>
                  <a:lnTo>
                    <a:pt x="122386" y="5916"/>
                  </a:lnTo>
                  <a:lnTo>
                    <a:pt x="100822" y="0"/>
                  </a:lnTo>
                  <a:lnTo>
                    <a:pt x="90860" y="1932"/>
                  </a:lnTo>
                  <a:lnTo>
                    <a:pt x="65660" y="20249"/>
                  </a:lnTo>
                  <a:lnTo>
                    <a:pt x="23125" y="63154"/>
                  </a:lnTo>
                  <a:lnTo>
                    <a:pt x="5210" y="104604"/>
                  </a:lnTo>
                  <a:lnTo>
                    <a:pt x="0" y="130429"/>
                  </a:lnTo>
                  <a:lnTo>
                    <a:pt x="6187" y="182016"/>
                  </a:lnTo>
                  <a:lnTo>
                    <a:pt x="18476" y="215547"/>
                  </a:lnTo>
                  <a:lnTo>
                    <a:pt x="24264" y="226348"/>
                  </a:lnTo>
                  <a:lnTo>
                    <a:pt x="40055" y="241470"/>
                  </a:lnTo>
                  <a:lnTo>
                    <a:pt x="78787" y="260709"/>
                  </a:lnTo>
                  <a:lnTo>
                    <a:pt x="130597" y="2690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6203456" y="560714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1558217" y="1530586"/>
            <a:ext cx="7043566" cy="2586057"/>
            <a:chOff x="1558217" y="1530586"/>
            <a:chExt cx="7043566" cy="2586057"/>
          </a:xfrm>
        </p:grpSpPr>
        <p:sp>
          <p:nvSpPr>
            <p:cNvPr id="2" name="Freeform 1"/>
            <p:cNvSpPr/>
            <p:nvPr/>
          </p:nvSpPr>
          <p:spPr>
            <a:xfrm>
              <a:off x="1663502" y="1530586"/>
              <a:ext cx="786874" cy="1394947"/>
            </a:xfrm>
            <a:custGeom>
              <a:avLst/>
              <a:gdLst/>
              <a:ahLst/>
              <a:cxnLst/>
              <a:rect l="0" t="0" r="0" b="0"/>
              <a:pathLst>
                <a:path w="786874" h="1394947">
                  <a:moveTo>
                    <a:pt x="515897" y="217144"/>
                  </a:moveTo>
                  <a:lnTo>
                    <a:pt x="507563" y="179666"/>
                  </a:lnTo>
                  <a:lnTo>
                    <a:pt x="497252" y="122998"/>
                  </a:lnTo>
                  <a:lnTo>
                    <a:pt x="486326" y="92153"/>
                  </a:lnTo>
                  <a:lnTo>
                    <a:pt x="455576" y="52838"/>
                  </a:lnTo>
                  <a:lnTo>
                    <a:pt x="406481" y="17187"/>
                  </a:lnTo>
                  <a:lnTo>
                    <a:pt x="380700" y="5442"/>
                  </a:lnTo>
                  <a:lnTo>
                    <a:pt x="339878" y="0"/>
                  </a:lnTo>
                  <a:lnTo>
                    <a:pt x="287282" y="8048"/>
                  </a:lnTo>
                  <a:lnTo>
                    <a:pt x="237161" y="26493"/>
                  </a:lnTo>
                  <a:lnTo>
                    <a:pt x="197842" y="53836"/>
                  </a:lnTo>
                  <a:lnTo>
                    <a:pt x="143913" y="106245"/>
                  </a:lnTo>
                  <a:lnTo>
                    <a:pt x="110836" y="152518"/>
                  </a:lnTo>
                  <a:lnTo>
                    <a:pt x="81233" y="206424"/>
                  </a:lnTo>
                  <a:lnTo>
                    <a:pt x="56505" y="269770"/>
                  </a:lnTo>
                  <a:lnTo>
                    <a:pt x="38651" y="322427"/>
                  </a:lnTo>
                  <a:lnTo>
                    <a:pt x="29396" y="383404"/>
                  </a:lnTo>
                  <a:lnTo>
                    <a:pt x="22704" y="444048"/>
                  </a:lnTo>
                  <a:lnTo>
                    <a:pt x="27134" y="497545"/>
                  </a:lnTo>
                  <a:lnTo>
                    <a:pt x="40282" y="552382"/>
                  </a:lnTo>
                  <a:lnTo>
                    <a:pt x="67315" y="607061"/>
                  </a:lnTo>
                  <a:lnTo>
                    <a:pt x="87240" y="632596"/>
                  </a:lnTo>
                  <a:lnTo>
                    <a:pt x="138159" y="668053"/>
                  </a:lnTo>
                  <a:lnTo>
                    <a:pt x="182486" y="687269"/>
                  </a:lnTo>
                  <a:lnTo>
                    <a:pt x="232665" y="700371"/>
                  </a:lnTo>
                  <a:lnTo>
                    <a:pt x="287697" y="711662"/>
                  </a:lnTo>
                  <a:lnTo>
                    <a:pt x="345337" y="722417"/>
                  </a:lnTo>
                  <a:lnTo>
                    <a:pt x="402579" y="729893"/>
                  </a:lnTo>
                  <a:lnTo>
                    <a:pt x="454635" y="735227"/>
                  </a:lnTo>
                  <a:lnTo>
                    <a:pt x="514762" y="750876"/>
                  </a:lnTo>
                  <a:lnTo>
                    <a:pt x="568390" y="773763"/>
                  </a:lnTo>
                  <a:lnTo>
                    <a:pt x="626108" y="804880"/>
                  </a:lnTo>
                  <a:lnTo>
                    <a:pt x="686764" y="852460"/>
                  </a:lnTo>
                  <a:lnTo>
                    <a:pt x="731049" y="905231"/>
                  </a:lnTo>
                  <a:lnTo>
                    <a:pt x="763247" y="960553"/>
                  </a:lnTo>
                  <a:lnTo>
                    <a:pt x="784256" y="1019108"/>
                  </a:lnTo>
                  <a:lnTo>
                    <a:pt x="786873" y="1066716"/>
                  </a:lnTo>
                  <a:lnTo>
                    <a:pt x="779590" y="1124755"/>
                  </a:lnTo>
                  <a:lnTo>
                    <a:pt x="761964" y="1185236"/>
                  </a:lnTo>
                  <a:lnTo>
                    <a:pt x="736204" y="1237212"/>
                  </a:lnTo>
                  <a:lnTo>
                    <a:pt x="698749" y="1285535"/>
                  </a:lnTo>
                  <a:lnTo>
                    <a:pt x="641654" y="1329479"/>
                  </a:lnTo>
                  <a:lnTo>
                    <a:pt x="579016" y="1357100"/>
                  </a:lnTo>
                  <a:lnTo>
                    <a:pt x="515892" y="1378733"/>
                  </a:lnTo>
                  <a:lnTo>
                    <a:pt x="463036" y="1391646"/>
                  </a:lnTo>
                  <a:lnTo>
                    <a:pt x="409767" y="1394946"/>
                  </a:lnTo>
                  <a:lnTo>
                    <a:pt x="359799" y="1393585"/>
                  </a:lnTo>
                  <a:lnTo>
                    <a:pt x="299370" y="1380573"/>
                  </a:lnTo>
                  <a:lnTo>
                    <a:pt x="245138" y="1365103"/>
                  </a:lnTo>
                  <a:lnTo>
                    <a:pt x="200631" y="1345193"/>
                  </a:lnTo>
                  <a:lnTo>
                    <a:pt x="142263" y="1295177"/>
                  </a:lnTo>
                  <a:lnTo>
                    <a:pt x="80929" y="1235060"/>
                  </a:lnTo>
                  <a:lnTo>
                    <a:pt x="52684" y="1200616"/>
                  </a:lnTo>
                  <a:lnTo>
                    <a:pt x="13652" y="1148075"/>
                  </a:lnTo>
                  <a:lnTo>
                    <a:pt x="0" y="1133123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568953" y="2298657"/>
              <a:ext cx="418415" cy="917864"/>
            </a:xfrm>
            <a:custGeom>
              <a:avLst/>
              <a:gdLst/>
              <a:ahLst/>
              <a:cxnLst/>
              <a:rect l="0" t="0" r="0" b="0"/>
              <a:pathLst>
                <a:path w="418415" h="917864">
                  <a:moveTo>
                    <a:pt x="0" y="154482"/>
                  </a:moveTo>
                  <a:lnTo>
                    <a:pt x="3120" y="203413"/>
                  </a:lnTo>
                  <a:lnTo>
                    <a:pt x="11453" y="254378"/>
                  </a:lnTo>
                  <a:lnTo>
                    <a:pt x="18211" y="307693"/>
                  </a:lnTo>
                  <a:lnTo>
                    <a:pt x="26084" y="367630"/>
                  </a:lnTo>
                  <a:lnTo>
                    <a:pt x="31669" y="424530"/>
                  </a:lnTo>
                  <a:lnTo>
                    <a:pt x="42824" y="480829"/>
                  </a:lnTo>
                  <a:lnTo>
                    <a:pt x="47109" y="510096"/>
                  </a:lnTo>
                  <a:lnTo>
                    <a:pt x="43447" y="573424"/>
                  </a:lnTo>
                  <a:lnTo>
                    <a:pt x="45629" y="620204"/>
                  </a:lnTo>
                  <a:lnTo>
                    <a:pt x="56846" y="682825"/>
                  </a:lnTo>
                  <a:lnTo>
                    <a:pt x="61297" y="731648"/>
                  </a:lnTo>
                  <a:lnTo>
                    <a:pt x="63971" y="790973"/>
                  </a:lnTo>
                  <a:lnTo>
                    <a:pt x="74551" y="847058"/>
                  </a:lnTo>
                  <a:lnTo>
                    <a:pt x="81361" y="898203"/>
                  </a:lnTo>
                  <a:lnTo>
                    <a:pt x="81784" y="917863"/>
                  </a:lnTo>
                  <a:lnTo>
                    <a:pt x="78072" y="907104"/>
                  </a:lnTo>
                  <a:lnTo>
                    <a:pt x="73394" y="846471"/>
                  </a:lnTo>
                  <a:lnTo>
                    <a:pt x="66720" y="797943"/>
                  </a:lnTo>
                  <a:lnTo>
                    <a:pt x="63053" y="736772"/>
                  </a:lnTo>
                  <a:lnTo>
                    <a:pt x="56247" y="686281"/>
                  </a:lnTo>
                  <a:lnTo>
                    <a:pt x="53710" y="635966"/>
                  </a:lnTo>
                  <a:lnTo>
                    <a:pt x="52854" y="576451"/>
                  </a:lnTo>
                  <a:lnTo>
                    <a:pt x="52684" y="514045"/>
                  </a:lnTo>
                  <a:lnTo>
                    <a:pt x="45415" y="453798"/>
                  </a:lnTo>
                  <a:lnTo>
                    <a:pt x="42766" y="396837"/>
                  </a:lnTo>
                  <a:lnTo>
                    <a:pt x="36654" y="340525"/>
                  </a:lnTo>
                  <a:lnTo>
                    <a:pt x="33087" y="281616"/>
                  </a:lnTo>
                  <a:lnTo>
                    <a:pt x="32253" y="239062"/>
                  </a:lnTo>
                  <a:lnTo>
                    <a:pt x="34903" y="185003"/>
                  </a:lnTo>
                  <a:lnTo>
                    <a:pt x="49570" y="124143"/>
                  </a:lnTo>
                  <a:lnTo>
                    <a:pt x="72327" y="64829"/>
                  </a:lnTo>
                  <a:lnTo>
                    <a:pt x="103059" y="29653"/>
                  </a:lnTo>
                  <a:lnTo>
                    <a:pt x="141800" y="8181"/>
                  </a:lnTo>
                  <a:lnTo>
                    <a:pt x="188504" y="0"/>
                  </a:lnTo>
                  <a:lnTo>
                    <a:pt x="239387" y="3165"/>
                  </a:lnTo>
                  <a:lnTo>
                    <a:pt x="280330" y="11512"/>
                  </a:lnTo>
                  <a:lnTo>
                    <a:pt x="331671" y="40454"/>
                  </a:lnTo>
                  <a:lnTo>
                    <a:pt x="366769" y="73033"/>
                  </a:lnTo>
                  <a:lnTo>
                    <a:pt x="389042" y="108903"/>
                  </a:lnTo>
                  <a:lnTo>
                    <a:pt x="411940" y="162247"/>
                  </a:lnTo>
                  <a:lnTo>
                    <a:pt x="418414" y="212545"/>
                  </a:lnTo>
                  <a:lnTo>
                    <a:pt x="414743" y="260723"/>
                  </a:lnTo>
                  <a:lnTo>
                    <a:pt x="400657" y="304634"/>
                  </a:lnTo>
                  <a:lnTo>
                    <a:pt x="378891" y="330011"/>
                  </a:lnTo>
                  <a:lnTo>
                    <a:pt x="322120" y="377249"/>
                  </a:lnTo>
                  <a:lnTo>
                    <a:pt x="260984" y="406803"/>
                  </a:lnTo>
                  <a:lnTo>
                    <a:pt x="203761" y="429581"/>
                  </a:lnTo>
                  <a:lnTo>
                    <a:pt x="143021" y="436940"/>
                  </a:lnTo>
                  <a:lnTo>
                    <a:pt x="101388" y="435876"/>
                  </a:lnTo>
                  <a:lnTo>
                    <a:pt x="74365" y="422952"/>
                  </a:lnTo>
                  <a:lnTo>
                    <a:pt x="52642" y="407166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102939" y="2315608"/>
              <a:ext cx="360937" cy="376705"/>
            </a:xfrm>
            <a:custGeom>
              <a:avLst/>
              <a:gdLst/>
              <a:ahLst/>
              <a:cxnLst/>
              <a:rect l="0" t="0" r="0" b="0"/>
              <a:pathLst>
                <a:path w="360937" h="376705">
                  <a:moveTo>
                    <a:pt x="24024" y="169117"/>
                  </a:moveTo>
                  <a:lnTo>
                    <a:pt x="72955" y="165997"/>
                  </a:lnTo>
                  <a:lnTo>
                    <a:pt x="126497" y="154463"/>
                  </a:lnTo>
                  <a:lnTo>
                    <a:pt x="160061" y="133190"/>
                  </a:lnTo>
                  <a:lnTo>
                    <a:pt x="186644" y="99070"/>
                  </a:lnTo>
                  <a:lnTo>
                    <a:pt x="198160" y="59325"/>
                  </a:lnTo>
                  <a:lnTo>
                    <a:pt x="194615" y="38042"/>
                  </a:lnTo>
                  <a:lnTo>
                    <a:pt x="190394" y="29091"/>
                  </a:lnTo>
                  <a:lnTo>
                    <a:pt x="173226" y="12907"/>
                  </a:lnTo>
                  <a:lnTo>
                    <a:pt x="162096" y="5315"/>
                  </a:lnTo>
                  <a:lnTo>
                    <a:pt x="140372" y="0"/>
                  </a:lnTo>
                  <a:lnTo>
                    <a:pt x="119018" y="2707"/>
                  </a:lnTo>
                  <a:lnTo>
                    <a:pt x="88436" y="17385"/>
                  </a:lnTo>
                  <a:lnTo>
                    <a:pt x="62866" y="38892"/>
                  </a:lnTo>
                  <a:lnTo>
                    <a:pt x="26497" y="90014"/>
                  </a:lnTo>
                  <a:lnTo>
                    <a:pt x="6820" y="139050"/>
                  </a:lnTo>
                  <a:lnTo>
                    <a:pt x="0" y="170962"/>
                  </a:lnTo>
                  <a:lnTo>
                    <a:pt x="5154" y="226283"/>
                  </a:lnTo>
                  <a:lnTo>
                    <a:pt x="17437" y="281665"/>
                  </a:lnTo>
                  <a:lnTo>
                    <a:pt x="33251" y="309959"/>
                  </a:lnTo>
                  <a:lnTo>
                    <a:pt x="52755" y="333160"/>
                  </a:lnTo>
                  <a:lnTo>
                    <a:pt x="115401" y="365920"/>
                  </a:lnTo>
                  <a:lnTo>
                    <a:pt x="140675" y="373568"/>
                  </a:lnTo>
                  <a:lnTo>
                    <a:pt x="188959" y="376704"/>
                  </a:lnTo>
                  <a:lnTo>
                    <a:pt x="246029" y="370744"/>
                  </a:lnTo>
                  <a:lnTo>
                    <a:pt x="298164" y="360400"/>
                  </a:lnTo>
                  <a:lnTo>
                    <a:pt x="360936" y="337573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484932" y="2269339"/>
              <a:ext cx="526426" cy="352257"/>
            </a:xfrm>
            <a:custGeom>
              <a:avLst/>
              <a:gdLst/>
              <a:ahLst/>
              <a:cxnLst/>
              <a:rect l="0" t="0" r="0" b="0"/>
              <a:pathLst>
                <a:path w="526426" h="352257">
                  <a:moveTo>
                    <a:pt x="0" y="36402"/>
                  </a:moveTo>
                  <a:lnTo>
                    <a:pt x="19787" y="85332"/>
                  </a:lnTo>
                  <a:lnTo>
                    <a:pt x="34844" y="138873"/>
                  </a:lnTo>
                  <a:lnTo>
                    <a:pt x="49084" y="193990"/>
                  </a:lnTo>
                  <a:lnTo>
                    <a:pt x="59647" y="249991"/>
                  </a:lnTo>
                  <a:lnTo>
                    <a:pt x="69016" y="308697"/>
                  </a:lnTo>
                  <a:lnTo>
                    <a:pt x="73482" y="347409"/>
                  </a:lnTo>
                  <a:lnTo>
                    <a:pt x="75894" y="346685"/>
                  </a:lnTo>
                  <a:lnTo>
                    <a:pt x="78672" y="341523"/>
                  </a:lnTo>
                  <a:lnTo>
                    <a:pt x="83131" y="282806"/>
                  </a:lnTo>
                  <a:lnTo>
                    <a:pt x="85073" y="226393"/>
                  </a:lnTo>
                  <a:lnTo>
                    <a:pt x="92537" y="177833"/>
                  </a:lnTo>
                  <a:lnTo>
                    <a:pt x="105540" y="115855"/>
                  </a:lnTo>
                  <a:lnTo>
                    <a:pt x="124036" y="59386"/>
                  </a:lnTo>
                  <a:lnTo>
                    <a:pt x="144116" y="33333"/>
                  </a:lnTo>
                  <a:lnTo>
                    <a:pt x="166218" y="13981"/>
                  </a:lnTo>
                  <a:lnTo>
                    <a:pt x="194758" y="3040"/>
                  </a:lnTo>
                  <a:lnTo>
                    <a:pt x="246829" y="0"/>
                  </a:lnTo>
                  <a:lnTo>
                    <a:pt x="285177" y="6185"/>
                  </a:lnTo>
                  <a:lnTo>
                    <a:pt x="337311" y="28229"/>
                  </a:lnTo>
                  <a:lnTo>
                    <a:pt x="374855" y="51267"/>
                  </a:lnTo>
                  <a:lnTo>
                    <a:pt x="423975" y="110482"/>
                  </a:lnTo>
                  <a:lnTo>
                    <a:pt x="454067" y="162794"/>
                  </a:lnTo>
                  <a:lnTo>
                    <a:pt x="477102" y="225919"/>
                  </a:lnTo>
                  <a:lnTo>
                    <a:pt x="497934" y="281677"/>
                  </a:lnTo>
                  <a:lnTo>
                    <a:pt x="522653" y="342248"/>
                  </a:lnTo>
                  <a:lnTo>
                    <a:pt x="526425" y="352256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104175" y="2242570"/>
              <a:ext cx="275681" cy="290951"/>
            </a:xfrm>
            <a:custGeom>
              <a:avLst/>
              <a:gdLst/>
              <a:ahLst/>
              <a:cxnLst/>
              <a:rect l="0" t="0" r="0" b="0"/>
              <a:pathLst>
                <a:path w="275681" h="290951">
                  <a:moveTo>
                    <a:pt x="128280" y="0"/>
                  </a:moveTo>
                  <a:lnTo>
                    <a:pt x="84318" y="20243"/>
                  </a:lnTo>
                  <a:lnTo>
                    <a:pt x="43688" y="71372"/>
                  </a:lnTo>
                  <a:lnTo>
                    <a:pt x="14699" y="121882"/>
                  </a:lnTo>
                  <a:lnTo>
                    <a:pt x="0" y="178443"/>
                  </a:lnTo>
                  <a:lnTo>
                    <a:pt x="297" y="210719"/>
                  </a:lnTo>
                  <a:lnTo>
                    <a:pt x="13687" y="240662"/>
                  </a:lnTo>
                  <a:lnTo>
                    <a:pt x="23809" y="255198"/>
                  </a:lnTo>
                  <a:lnTo>
                    <a:pt x="50653" y="274468"/>
                  </a:lnTo>
                  <a:lnTo>
                    <a:pt x="83251" y="285762"/>
                  </a:lnTo>
                  <a:lnTo>
                    <a:pt x="137556" y="290950"/>
                  </a:lnTo>
                  <a:lnTo>
                    <a:pt x="200428" y="279791"/>
                  </a:lnTo>
                  <a:lnTo>
                    <a:pt x="251299" y="263084"/>
                  </a:lnTo>
                  <a:lnTo>
                    <a:pt x="275680" y="252683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474611" y="2186963"/>
              <a:ext cx="263213" cy="314796"/>
            </a:xfrm>
            <a:custGeom>
              <a:avLst/>
              <a:gdLst/>
              <a:ahLst/>
              <a:cxnLst/>
              <a:rect l="0" t="0" r="0" b="0"/>
              <a:pathLst>
                <a:path w="263213" h="314796">
                  <a:moveTo>
                    <a:pt x="0" y="192477"/>
                  </a:moveTo>
                  <a:lnTo>
                    <a:pt x="16767" y="186888"/>
                  </a:lnTo>
                  <a:lnTo>
                    <a:pt x="74247" y="149598"/>
                  </a:lnTo>
                  <a:lnTo>
                    <a:pt x="134747" y="115095"/>
                  </a:lnTo>
                  <a:lnTo>
                    <a:pt x="172976" y="81525"/>
                  </a:lnTo>
                  <a:lnTo>
                    <a:pt x="182163" y="60497"/>
                  </a:lnTo>
                  <a:lnTo>
                    <a:pt x="184613" y="48338"/>
                  </a:lnTo>
                  <a:lnTo>
                    <a:pt x="183907" y="37893"/>
                  </a:lnTo>
                  <a:lnTo>
                    <a:pt x="176883" y="20048"/>
                  </a:lnTo>
                  <a:lnTo>
                    <a:pt x="162843" y="7437"/>
                  </a:lnTo>
                  <a:lnTo>
                    <a:pt x="154185" y="2437"/>
                  </a:lnTo>
                  <a:lnTo>
                    <a:pt x="128968" y="0"/>
                  </a:lnTo>
                  <a:lnTo>
                    <a:pt x="100603" y="3986"/>
                  </a:lnTo>
                  <a:lnTo>
                    <a:pt x="66073" y="19385"/>
                  </a:lnTo>
                  <a:lnTo>
                    <a:pt x="48473" y="32099"/>
                  </a:lnTo>
                  <a:lnTo>
                    <a:pt x="25411" y="63589"/>
                  </a:lnTo>
                  <a:lnTo>
                    <a:pt x="14938" y="113734"/>
                  </a:lnTo>
                  <a:lnTo>
                    <a:pt x="17424" y="167456"/>
                  </a:lnTo>
                  <a:lnTo>
                    <a:pt x="36748" y="220418"/>
                  </a:lnTo>
                  <a:lnTo>
                    <a:pt x="64701" y="267567"/>
                  </a:lnTo>
                  <a:lnTo>
                    <a:pt x="84908" y="287461"/>
                  </a:lnTo>
                  <a:lnTo>
                    <a:pt x="119134" y="305238"/>
                  </a:lnTo>
                  <a:lnTo>
                    <a:pt x="162031" y="314795"/>
                  </a:lnTo>
                  <a:lnTo>
                    <a:pt x="223339" y="312435"/>
                  </a:lnTo>
                  <a:lnTo>
                    <a:pt x="263212" y="30829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832580" y="2117962"/>
              <a:ext cx="400084" cy="323629"/>
            </a:xfrm>
            <a:custGeom>
              <a:avLst/>
              <a:gdLst/>
              <a:ahLst/>
              <a:cxnLst/>
              <a:rect l="0" t="0" r="0" b="0"/>
              <a:pathLst>
                <a:path w="400084" h="323629">
                  <a:moveTo>
                    <a:pt x="0" y="71965"/>
                  </a:moveTo>
                  <a:lnTo>
                    <a:pt x="5589" y="130582"/>
                  </a:lnTo>
                  <a:lnTo>
                    <a:pt x="25194" y="193161"/>
                  </a:lnTo>
                  <a:lnTo>
                    <a:pt x="37750" y="243316"/>
                  </a:lnTo>
                  <a:lnTo>
                    <a:pt x="52474" y="302777"/>
                  </a:lnTo>
                  <a:lnTo>
                    <a:pt x="56039" y="317087"/>
                  </a:lnTo>
                  <a:lnTo>
                    <a:pt x="59586" y="323117"/>
                  </a:lnTo>
                  <a:lnTo>
                    <a:pt x="63121" y="323628"/>
                  </a:lnTo>
                  <a:lnTo>
                    <a:pt x="66647" y="320459"/>
                  </a:lnTo>
                  <a:lnTo>
                    <a:pt x="67445" y="304459"/>
                  </a:lnTo>
                  <a:lnTo>
                    <a:pt x="64015" y="244882"/>
                  </a:lnTo>
                  <a:lnTo>
                    <a:pt x="69010" y="191570"/>
                  </a:lnTo>
                  <a:lnTo>
                    <a:pt x="77899" y="138729"/>
                  </a:lnTo>
                  <a:lnTo>
                    <a:pt x="93531" y="86028"/>
                  </a:lnTo>
                  <a:lnTo>
                    <a:pt x="112980" y="50135"/>
                  </a:lnTo>
                  <a:lnTo>
                    <a:pt x="144740" y="24683"/>
                  </a:lnTo>
                  <a:lnTo>
                    <a:pt x="178196" y="7913"/>
                  </a:lnTo>
                  <a:lnTo>
                    <a:pt x="237753" y="171"/>
                  </a:lnTo>
                  <a:lnTo>
                    <a:pt x="287384" y="0"/>
                  </a:lnTo>
                  <a:lnTo>
                    <a:pt x="346669" y="9830"/>
                  </a:lnTo>
                  <a:lnTo>
                    <a:pt x="400083" y="19323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58217" y="2790137"/>
              <a:ext cx="6453970" cy="315770"/>
            </a:xfrm>
            <a:custGeom>
              <a:avLst/>
              <a:gdLst/>
              <a:ahLst/>
              <a:cxnLst/>
              <a:rect l="0" t="0" r="0" b="0"/>
              <a:pathLst>
                <a:path w="6453970" h="315770">
                  <a:moveTo>
                    <a:pt x="0" y="315769"/>
                  </a:moveTo>
                  <a:lnTo>
                    <a:pt x="58617" y="315769"/>
                  </a:lnTo>
                  <a:lnTo>
                    <a:pt x="104586" y="315769"/>
                  </a:lnTo>
                  <a:lnTo>
                    <a:pt x="160840" y="315769"/>
                  </a:lnTo>
                  <a:lnTo>
                    <a:pt x="221024" y="308534"/>
                  </a:lnTo>
                  <a:lnTo>
                    <a:pt x="275669" y="306217"/>
                  </a:lnTo>
                  <a:lnTo>
                    <a:pt x="327085" y="304360"/>
                  </a:lnTo>
                  <a:lnTo>
                    <a:pt x="383324" y="296965"/>
                  </a:lnTo>
                  <a:lnTo>
                    <a:pt x="444476" y="289568"/>
                  </a:lnTo>
                  <a:lnTo>
                    <a:pt x="502785" y="284078"/>
                  </a:lnTo>
                  <a:lnTo>
                    <a:pt x="551136" y="277263"/>
                  </a:lnTo>
                  <a:lnTo>
                    <a:pt x="613108" y="271249"/>
                  </a:lnTo>
                  <a:lnTo>
                    <a:pt x="664023" y="265533"/>
                  </a:lnTo>
                  <a:lnTo>
                    <a:pt x="716154" y="260720"/>
                  </a:lnTo>
                  <a:lnTo>
                    <a:pt x="768644" y="255005"/>
                  </a:lnTo>
                  <a:lnTo>
                    <a:pt x="821242" y="253312"/>
                  </a:lnTo>
                  <a:lnTo>
                    <a:pt x="873871" y="249690"/>
                  </a:lnTo>
                  <a:lnTo>
                    <a:pt x="929629" y="244328"/>
                  </a:lnTo>
                  <a:lnTo>
                    <a:pt x="987484" y="239619"/>
                  </a:lnTo>
                  <a:lnTo>
                    <a:pt x="1041671" y="233935"/>
                  </a:lnTo>
                  <a:lnTo>
                    <a:pt x="1097891" y="232251"/>
                  </a:lnTo>
                  <a:lnTo>
                    <a:pt x="1155883" y="231751"/>
                  </a:lnTo>
                  <a:lnTo>
                    <a:pt x="1210110" y="228484"/>
                  </a:lnTo>
                  <a:lnTo>
                    <a:pt x="1266342" y="223227"/>
                  </a:lnTo>
                  <a:lnTo>
                    <a:pt x="1324337" y="218549"/>
                  </a:lnTo>
                  <a:lnTo>
                    <a:pt x="1381685" y="212874"/>
                  </a:lnTo>
                  <a:lnTo>
                    <a:pt x="1440012" y="211192"/>
                  </a:lnTo>
                  <a:lnTo>
                    <a:pt x="1497457" y="207575"/>
                  </a:lnTo>
                  <a:lnTo>
                    <a:pt x="1555813" y="202214"/>
                  </a:lnTo>
                  <a:lnTo>
                    <a:pt x="1613267" y="200625"/>
                  </a:lnTo>
                  <a:lnTo>
                    <a:pt x="1674744" y="200154"/>
                  </a:lnTo>
                  <a:lnTo>
                    <a:pt x="1734294" y="196895"/>
                  </a:lnTo>
                  <a:lnTo>
                    <a:pt x="1792103" y="191640"/>
                  </a:lnTo>
                  <a:lnTo>
                    <a:pt x="1853685" y="186964"/>
                  </a:lnTo>
                  <a:lnTo>
                    <a:pt x="1913265" y="181288"/>
                  </a:lnTo>
                  <a:lnTo>
                    <a:pt x="1971083" y="176487"/>
                  </a:lnTo>
                  <a:lnTo>
                    <a:pt x="2029549" y="170776"/>
                  </a:lnTo>
                  <a:lnTo>
                    <a:pt x="2083916" y="169083"/>
                  </a:lnTo>
                  <a:lnTo>
                    <a:pt x="2140190" y="165462"/>
                  </a:lnTo>
                  <a:lnTo>
                    <a:pt x="2198197" y="160100"/>
                  </a:lnTo>
                  <a:lnTo>
                    <a:pt x="2255549" y="158511"/>
                  </a:lnTo>
                  <a:lnTo>
                    <a:pt x="2313876" y="154921"/>
                  </a:lnTo>
                  <a:lnTo>
                    <a:pt x="2371322" y="149568"/>
                  </a:lnTo>
                  <a:lnTo>
                    <a:pt x="2429677" y="144862"/>
                  </a:lnTo>
                  <a:lnTo>
                    <a:pt x="2487132" y="139178"/>
                  </a:lnTo>
                  <a:lnTo>
                    <a:pt x="2548610" y="137494"/>
                  </a:lnTo>
                  <a:lnTo>
                    <a:pt x="2608159" y="133875"/>
                  </a:lnTo>
                  <a:lnTo>
                    <a:pt x="2665968" y="128514"/>
                  </a:lnTo>
                  <a:lnTo>
                    <a:pt x="2724431" y="126926"/>
                  </a:lnTo>
                  <a:lnTo>
                    <a:pt x="2781917" y="123335"/>
                  </a:lnTo>
                  <a:lnTo>
                    <a:pt x="2840285" y="117982"/>
                  </a:lnTo>
                  <a:lnTo>
                    <a:pt x="2897742" y="116396"/>
                  </a:lnTo>
                  <a:lnTo>
                    <a:pt x="2959221" y="112806"/>
                  </a:lnTo>
                  <a:lnTo>
                    <a:pt x="3021890" y="107453"/>
                  </a:lnTo>
                  <a:lnTo>
                    <a:pt x="3084913" y="102747"/>
                  </a:lnTo>
                  <a:lnTo>
                    <a:pt x="3144920" y="97064"/>
                  </a:lnTo>
                  <a:lnTo>
                    <a:pt x="3202864" y="95380"/>
                  </a:lnTo>
                  <a:lnTo>
                    <a:pt x="3264487" y="91762"/>
                  </a:lnTo>
                  <a:lnTo>
                    <a:pt x="3327199" y="86400"/>
                  </a:lnTo>
                  <a:lnTo>
                    <a:pt x="3387114" y="81692"/>
                  </a:lnTo>
                  <a:lnTo>
                    <a:pt x="3445031" y="76007"/>
                  </a:lnTo>
                  <a:lnTo>
                    <a:pt x="3503526" y="71203"/>
                  </a:lnTo>
                  <a:lnTo>
                    <a:pt x="3561022" y="65491"/>
                  </a:lnTo>
                  <a:lnTo>
                    <a:pt x="3622512" y="60679"/>
                  </a:lnTo>
                  <a:lnTo>
                    <a:pt x="3685185" y="54963"/>
                  </a:lnTo>
                  <a:lnTo>
                    <a:pt x="3745088" y="53270"/>
                  </a:lnTo>
                  <a:lnTo>
                    <a:pt x="3803001" y="49649"/>
                  </a:lnTo>
                  <a:lnTo>
                    <a:pt x="3864615" y="44286"/>
                  </a:lnTo>
                  <a:lnTo>
                    <a:pt x="3924204" y="42697"/>
                  </a:lnTo>
                  <a:lnTo>
                    <a:pt x="3978906" y="39107"/>
                  </a:lnTo>
                  <a:lnTo>
                    <a:pt x="4035278" y="33754"/>
                  </a:lnTo>
                  <a:lnTo>
                    <a:pt x="4093315" y="32168"/>
                  </a:lnTo>
                  <a:lnTo>
                    <a:pt x="4147556" y="31698"/>
                  </a:lnTo>
                  <a:lnTo>
                    <a:pt x="4200671" y="31558"/>
                  </a:lnTo>
                  <a:lnTo>
                    <a:pt x="4253454" y="28398"/>
                  </a:lnTo>
                  <a:lnTo>
                    <a:pt x="4303019" y="23172"/>
                  </a:lnTo>
                  <a:lnTo>
                    <a:pt x="4350459" y="21623"/>
                  </a:lnTo>
                  <a:lnTo>
                    <a:pt x="4401561" y="21165"/>
                  </a:lnTo>
                  <a:lnTo>
                    <a:pt x="4453747" y="21029"/>
                  </a:lnTo>
                  <a:lnTo>
                    <a:pt x="4503135" y="17869"/>
                  </a:lnTo>
                  <a:lnTo>
                    <a:pt x="4561745" y="11910"/>
                  </a:lnTo>
                  <a:lnTo>
                    <a:pt x="4609873" y="10878"/>
                  </a:lnTo>
                  <a:lnTo>
                    <a:pt x="4670133" y="10529"/>
                  </a:lnTo>
                  <a:lnTo>
                    <a:pt x="4727096" y="10460"/>
                  </a:lnTo>
                  <a:lnTo>
                    <a:pt x="4783408" y="10446"/>
                  </a:lnTo>
                  <a:lnTo>
                    <a:pt x="4839592" y="10444"/>
                  </a:lnTo>
                  <a:lnTo>
                    <a:pt x="4895751" y="7324"/>
                  </a:lnTo>
                  <a:lnTo>
                    <a:pt x="4947224" y="2110"/>
                  </a:lnTo>
                  <a:lnTo>
                    <a:pt x="4991158" y="890"/>
                  </a:lnTo>
                  <a:lnTo>
                    <a:pt x="5037980" y="348"/>
                  </a:lnTo>
                  <a:lnTo>
                    <a:pt x="5082967" y="107"/>
                  </a:lnTo>
                  <a:lnTo>
                    <a:pt x="5126357" y="0"/>
                  </a:lnTo>
                  <a:lnTo>
                    <a:pt x="5189078" y="1110"/>
                  </a:lnTo>
                  <a:lnTo>
                    <a:pt x="5246396" y="7158"/>
                  </a:lnTo>
                  <a:lnTo>
                    <a:pt x="5306143" y="9470"/>
                  </a:lnTo>
                  <a:lnTo>
                    <a:pt x="5360240" y="10155"/>
                  </a:lnTo>
                  <a:lnTo>
                    <a:pt x="5407595" y="10357"/>
                  </a:lnTo>
                  <a:lnTo>
                    <a:pt x="5456980" y="10418"/>
                  </a:lnTo>
                  <a:lnTo>
                    <a:pt x="5519302" y="13557"/>
                  </a:lnTo>
                  <a:lnTo>
                    <a:pt x="5582002" y="19507"/>
                  </a:lnTo>
                  <a:lnTo>
                    <a:pt x="5639447" y="20682"/>
                  </a:lnTo>
                  <a:lnTo>
                    <a:pt x="5698974" y="24034"/>
                  </a:lnTo>
                  <a:lnTo>
                    <a:pt x="5749465" y="29288"/>
                  </a:lnTo>
                  <a:lnTo>
                    <a:pt x="5801470" y="30845"/>
                  </a:lnTo>
                  <a:lnTo>
                    <a:pt x="5860267" y="36960"/>
                  </a:lnTo>
                  <a:lnTo>
                    <a:pt x="5915251" y="41027"/>
                  </a:lnTo>
                  <a:lnTo>
                    <a:pt x="5978105" y="41831"/>
                  </a:lnTo>
                  <a:lnTo>
                    <a:pt x="6035927" y="41989"/>
                  </a:lnTo>
                  <a:lnTo>
                    <a:pt x="6092409" y="42021"/>
                  </a:lnTo>
                  <a:lnTo>
                    <a:pt x="6145508" y="45146"/>
                  </a:lnTo>
                  <a:lnTo>
                    <a:pt x="6201316" y="51093"/>
                  </a:lnTo>
                  <a:lnTo>
                    <a:pt x="6254193" y="60673"/>
                  </a:lnTo>
                  <a:lnTo>
                    <a:pt x="6312299" y="73831"/>
                  </a:lnTo>
                  <a:lnTo>
                    <a:pt x="6363854" y="82106"/>
                  </a:lnTo>
                  <a:lnTo>
                    <a:pt x="6421609" y="95327"/>
                  </a:lnTo>
                  <a:lnTo>
                    <a:pt x="6453969" y="105199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116849" y="1568746"/>
              <a:ext cx="210571" cy="2547897"/>
            </a:xfrm>
            <a:custGeom>
              <a:avLst/>
              <a:gdLst/>
              <a:ahLst/>
              <a:cxnLst/>
              <a:rect l="0" t="0" r="0" b="0"/>
              <a:pathLst>
                <a:path w="210571" h="2547897">
                  <a:moveTo>
                    <a:pt x="0" y="0"/>
                  </a:moveTo>
                  <a:lnTo>
                    <a:pt x="8333" y="37478"/>
                  </a:lnTo>
                  <a:lnTo>
                    <a:pt x="15684" y="94490"/>
                  </a:lnTo>
                  <a:lnTo>
                    <a:pt x="19465" y="156029"/>
                  </a:lnTo>
                  <a:lnTo>
                    <a:pt x="29148" y="217734"/>
                  </a:lnTo>
                  <a:lnTo>
                    <a:pt x="39206" y="273769"/>
                  </a:lnTo>
                  <a:lnTo>
                    <a:pt x="47129" y="324309"/>
                  </a:lnTo>
                  <a:lnTo>
                    <a:pt x="52723" y="383729"/>
                  </a:lnTo>
                  <a:lnTo>
                    <a:pt x="60761" y="444859"/>
                  </a:lnTo>
                  <a:lnTo>
                    <a:pt x="68284" y="507323"/>
                  </a:lnTo>
                  <a:lnTo>
                    <a:pt x="77684" y="556120"/>
                  </a:lnTo>
                  <a:lnTo>
                    <a:pt x="84105" y="617775"/>
                  </a:lnTo>
                  <a:lnTo>
                    <a:pt x="92250" y="667875"/>
                  </a:lnTo>
                  <a:lnTo>
                    <a:pt x="100903" y="719764"/>
                  </a:lnTo>
                  <a:lnTo>
                    <a:pt x="103986" y="772183"/>
                  </a:lnTo>
                  <a:lnTo>
                    <a:pt x="106070" y="824760"/>
                  </a:lnTo>
                  <a:lnTo>
                    <a:pt x="113577" y="877383"/>
                  </a:lnTo>
                  <a:lnTo>
                    <a:pt x="122040" y="930019"/>
                  </a:lnTo>
                  <a:lnTo>
                    <a:pt x="126237" y="983830"/>
                  </a:lnTo>
                  <a:lnTo>
                    <a:pt x="133200" y="1041368"/>
                  </a:lnTo>
                  <a:lnTo>
                    <a:pt x="135783" y="1091432"/>
                  </a:lnTo>
                  <a:lnTo>
                    <a:pt x="137718" y="1148509"/>
                  </a:lnTo>
                  <a:lnTo>
                    <a:pt x="144010" y="1202986"/>
                  </a:lnTo>
                  <a:lnTo>
                    <a:pt x="147565" y="1255002"/>
                  </a:lnTo>
                  <a:lnTo>
                    <a:pt x="155534" y="1318212"/>
                  </a:lnTo>
                  <a:lnTo>
                    <a:pt x="157218" y="1369342"/>
                  </a:lnTo>
                  <a:lnTo>
                    <a:pt x="160837" y="1418416"/>
                  </a:lnTo>
                  <a:lnTo>
                    <a:pt x="166199" y="1465712"/>
                  </a:lnTo>
                  <a:lnTo>
                    <a:pt x="168010" y="1528506"/>
                  </a:lnTo>
                  <a:lnTo>
                    <a:pt x="168368" y="1585970"/>
                  </a:lnTo>
                  <a:lnTo>
                    <a:pt x="168439" y="1642382"/>
                  </a:lnTo>
                  <a:lnTo>
                    <a:pt x="174042" y="1698585"/>
                  </a:lnTo>
                  <a:lnTo>
                    <a:pt x="178008" y="1758256"/>
                  </a:lnTo>
                  <a:lnTo>
                    <a:pt x="178551" y="1799592"/>
                  </a:lnTo>
                  <a:lnTo>
                    <a:pt x="178792" y="1845259"/>
                  </a:lnTo>
                  <a:lnTo>
                    <a:pt x="180069" y="1892852"/>
                  </a:lnTo>
                  <a:lnTo>
                    <a:pt x="184535" y="1941300"/>
                  </a:lnTo>
                  <a:lnTo>
                    <a:pt x="187301" y="1987010"/>
                  </a:lnTo>
                  <a:lnTo>
                    <a:pt x="188530" y="2030721"/>
                  </a:lnTo>
                  <a:lnTo>
                    <a:pt x="189076" y="2073546"/>
                  </a:lnTo>
                  <a:lnTo>
                    <a:pt x="189318" y="2115975"/>
                  </a:lnTo>
                  <a:lnTo>
                    <a:pt x="192575" y="2169965"/>
                  </a:lnTo>
                  <a:lnTo>
                    <a:pt x="198566" y="2230828"/>
                  </a:lnTo>
                  <a:lnTo>
                    <a:pt x="199604" y="2281855"/>
                  </a:lnTo>
                  <a:lnTo>
                    <a:pt x="199912" y="2334018"/>
                  </a:lnTo>
                  <a:lnTo>
                    <a:pt x="200016" y="2396811"/>
                  </a:lnTo>
                  <a:lnTo>
                    <a:pt x="200034" y="2445938"/>
                  </a:lnTo>
                  <a:lnTo>
                    <a:pt x="203159" y="2501934"/>
                  </a:lnTo>
                  <a:lnTo>
                    <a:pt x="210570" y="2547896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401402" y="2043009"/>
              <a:ext cx="305044" cy="769295"/>
            </a:xfrm>
            <a:custGeom>
              <a:avLst/>
              <a:gdLst/>
              <a:ahLst/>
              <a:cxnLst/>
              <a:rect l="0" t="0" r="0" b="0"/>
              <a:pathLst>
                <a:path w="305044" h="769295">
                  <a:moveTo>
                    <a:pt x="199758" y="504887"/>
                  </a:moveTo>
                  <a:lnTo>
                    <a:pt x="180630" y="451012"/>
                  </a:lnTo>
                  <a:lnTo>
                    <a:pt x="149955" y="399440"/>
                  </a:lnTo>
                  <a:lnTo>
                    <a:pt x="133170" y="384712"/>
                  </a:lnTo>
                  <a:lnTo>
                    <a:pt x="112842" y="375437"/>
                  </a:lnTo>
                  <a:lnTo>
                    <a:pt x="88209" y="371314"/>
                  </a:lnTo>
                  <a:lnTo>
                    <a:pt x="77429" y="373725"/>
                  </a:lnTo>
                  <a:lnTo>
                    <a:pt x="59212" y="385761"/>
                  </a:lnTo>
                  <a:lnTo>
                    <a:pt x="22387" y="429320"/>
                  </a:lnTo>
                  <a:lnTo>
                    <a:pt x="10573" y="451415"/>
                  </a:lnTo>
                  <a:lnTo>
                    <a:pt x="2934" y="505941"/>
                  </a:lnTo>
                  <a:lnTo>
                    <a:pt x="670" y="557192"/>
                  </a:lnTo>
                  <a:lnTo>
                    <a:pt x="0" y="618781"/>
                  </a:lnTo>
                  <a:lnTo>
                    <a:pt x="8178" y="679333"/>
                  </a:lnTo>
                  <a:lnTo>
                    <a:pt x="18862" y="712942"/>
                  </a:lnTo>
                  <a:lnTo>
                    <a:pt x="49522" y="753268"/>
                  </a:lnTo>
                  <a:lnTo>
                    <a:pt x="81285" y="769294"/>
                  </a:lnTo>
                  <a:lnTo>
                    <a:pt x="106939" y="768240"/>
                  </a:lnTo>
                  <a:lnTo>
                    <a:pt x="131599" y="759973"/>
                  </a:lnTo>
                  <a:lnTo>
                    <a:pt x="150358" y="748500"/>
                  </a:lnTo>
                  <a:lnTo>
                    <a:pt x="174073" y="712119"/>
                  </a:lnTo>
                  <a:lnTo>
                    <a:pt x="194641" y="655829"/>
                  </a:lnTo>
                  <a:lnTo>
                    <a:pt x="209969" y="596531"/>
                  </a:lnTo>
                  <a:lnTo>
                    <a:pt x="224262" y="534428"/>
                  </a:lnTo>
                  <a:lnTo>
                    <a:pt x="229246" y="485694"/>
                  </a:lnTo>
                  <a:lnTo>
                    <a:pt x="230722" y="434209"/>
                  </a:lnTo>
                  <a:lnTo>
                    <a:pt x="222815" y="371646"/>
                  </a:lnTo>
                  <a:lnTo>
                    <a:pt x="213349" y="322559"/>
                  </a:lnTo>
                  <a:lnTo>
                    <a:pt x="199670" y="263457"/>
                  </a:lnTo>
                  <a:lnTo>
                    <a:pt x="185703" y="206723"/>
                  </a:lnTo>
                  <a:lnTo>
                    <a:pt x="168171" y="144742"/>
                  </a:lnTo>
                  <a:lnTo>
                    <a:pt x="154134" y="84747"/>
                  </a:lnTo>
                  <a:lnTo>
                    <a:pt x="132861" y="26146"/>
                  </a:lnTo>
                  <a:lnTo>
                    <a:pt x="124013" y="1995"/>
                  </a:lnTo>
                  <a:lnTo>
                    <a:pt x="121186" y="0"/>
                  </a:lnTo>
                  <a:lnTo>
                    <a:pt x="119301" y="4519"/>
                  </a:lnTo>
                  <a:lnTo>
                    <a:pt x="116275" y="53799"/>
                  </a:lnTo>
                  <a:lnTo>
                    <a:pt x="124083" y="114963"/>
                  </a:lnTo>
                  <a:lnTo>
                    <a:pt x="133533" y="176704"/>
                  </a:lnTo>
                  <a:lnTo>
                    <a:pt x="143741" y="231913"/>
                  </a:lnTo>
                  <a:lnTo>
                    <a:pt x="157671" y="293082"/>
                  </a:lnTo>
                  <a:lnTo>
                    <a:pt x="171688" y="350225"/>
                  </a:lnTo>
                  <a:lnTo>
                    <a:pt x="182212" y="398100"/>
                  </a:lnTo>
                  <a:lnTo>
                    <a:pt x="203485" y="459443"/>
                  </a:lnTo>
                  <a:lnTo>
                    <a:pt x="216330" y="508320"/>
                  </a:lnTo>
                  <a:lnTo>
                    <a:pt x="231151" y="564230"/>
                  </a:lnTo>
                  <a:lnTo>
                    <a:pt x="250036" y="620196"/>
                  </a:lnTo>
                  <a:lnTo>
                    <a:pt x="275501" y="678866"/>
                  </a:lnTo>
                  <a:lnTo>
                    <a:pt x="305043" y="725985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748559" y="2389969"/>
              <a:ext cx="189514" cy="327491"/>
            </a:xfrm>
            <a:custGeom>
              <a:avLst/>
              <a:gdLst/>
              <a:ahLst/>
              <a:cxnLst/>
              <a:rect l="0" t="0" r="0" b="0"/>
              <a:pathLst>
                <a:path w="189514" h="327491">
                  <a:moveTo>
                    <a:pt x="0" y="168456"/>
                  </a:moveTo>
                  <a:lnTo>
                    <a:pt x="25194" y="223500"/>
                  </a:lnTo>
                  <a:lnTo>
                    <a:pt x="41545" y="274908"/>
                  </a:lnTo>
                  <a:lnTo>
                    <a:pt x="57247" y="327490"/>
                  </a:lnTo>
                  <a:lnTo>
                    <a:pt x="45965" y="265861"/>
                  </a:lnTo>
                  <a:lnTo>
                    <a:pt x="43255" y="216294"/>
                  </a:lnTo>
                  <a:lnTo>
                    <a:pt x="45459" y="153382"/>
                  </a:lnTo>
                  <a:lnTo>
                    <a:pt x="62402" y="100877"/>
                  </a:lnTo>
                  <a:lnTo>
                    <a:pt x="81531" y="59395"/>
                  </a:lnTo>
                  <a:lnTo>
                    <a:pt x="98237" y="40826"/>
                  </a:lnTo>
                  <a:lnTo>
                    <a:pt x="118531" y="28673"/>
                  </a:lnTo>
                  <a:lnTo>
                    <a:pt x="163447" y="11339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970948" y="2499915"/>
              <a:ext cx="251394" cy="248023"/>
            </a:xfrm>
            <a:custGeom>
              <a:avLst/>
              <a:gdLst/>
              <a:ahLst/>
              <a:cxnLst/>
              <a:rect l="0" t="0" r="0" b="0"/>
              <a:pathLst>
                <a:path w="251394" h="248023">
                  <a:moveTo>
                    <a:pt x="146108" y="58510"/>
                  </a:moveTo>
                  <a:lnTo>
                    <a:pt x="136533" y="27227"/>
                  </a:lnTo>
                  <a:lnTo>
                    <a:pt x="125865" y="11071"/>
                  </a:lnTo>
                  <a:lnTo>
                    <a:pt x="117405" y="5827"/>
                  </a:lnTo>
                  <a:lnTo>
                    <a:pt x="95527" y="0"/>
                  </a:lnTo>
                  <a:lnTo>
                    <a:pt x="73324" y="3649"/>
                  </a:lnTo>
                  <a:lnTo>
                    <a:pt x="62491" y="7898"/>
                  </a:lnTo>
                  <a:lnTo>
                    <a:pt x="44214" y="25097"/>
                  </a:lnTo>
                  <a:lnTo>
                    <a:pt x="13417" y="79856"/>
                  </a:lnTo>
                  <a:lnTo>
                    <a:pt x="1614" y="138592"/>
                  </a:lnTo>
                  <a:lnTo>
                    <a:pt x="0" y="167021"/>
                  </a:lnTo>
                  <a:lnTo>
                    <a:pt x="4249" y="177644"/>
                  </a:lnTo>
                  <a:lnTo>
                    <a:pt x="11761" y="185896"/>
                  </a:lnTo>
                  <a:lnTo>
                    <a:pt x="21449" y="192566"/>
                  </a:lnTo>
                  <a:lnTo>
                    <a:pt x="47810" y="196859"/>
                  </a:lnTo>
                  <a:lnTo>
                    <a:pt x="63029" y="196366"/>
                  </a:lnTo>
                  <a:lnTo>
                    <a:pt x="86178" y="186459"/>
                  </a:lnTo>
                  <a:lnTo>
                    <a:pt x="103095" y="170358"/>
                  </a:lnTo>
                  <a:lnTo>
                    <a:pt x="127518" y="121158"/>
                  </a:lnTo>
                  <a:lnTo>
                    <a:pt x="138780" y="89940"/>
                  </a:lnTo>
                  <a:lnTo>
                    <a:pt x="139732" y="68969"/>
                  </a:lnTo>
                  <a:lnTo>
                    <a:pt x="138348" y="58464"/>
                  </a:lnTo>
                  <a:lnTo>
                    <a:pt x="138595" y="57309"/>
                  </a:lnTo>
                  <a:lnTo>
                    <a:pt x="154870" y="120068"/>
                  </a:lnTo>
                  <a:lnTo>
                    <a:pt x="185404" y="183022"/>
                  </a:lnTo>
                  <a:lnTo>
                    <a:pt x="214095" y="224264"/>
                  </a:lnTo>
                  <a:lnTo>
                    <a:pt x="251393" y="248022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232870" y="2484917"/>
              <a:ext cx="231628" cy="284078"/>
            </a:xfrm>
            <a:custGeom>
              <a:avLst/>
              <a:gdLst/>
              <a:ahLst/>
              <a:cxnLst/>
              <a:rect l="0" t="0" r="0" b="0"/>
              <a:pathLst>
                <a:path w="231628" h="284078">
                  <a:moveTo>
                    <a:pt x="0" y="73508"/>
                  </a:moveTo>
                  <a:lnTo>
                    <a:pt x="20244" y="132124"/>
                  </a:lnTo>
                  <a:lnTo>
                    <a:pt x="37751" y="185128"/>
                  </a:lnTo>
                  <a:lnTo>
                    <a:pt x="49355" y="233726"/>
                  </a:lnTo>
                  <a:lnTo>
                    <a:pt x="50012" y="252341"/>
                  </a:lnTo>
                  <a:lnTo>
                    <a:pt x="48549" y="252391"/>
                  </a:lnTo>
                  <a:lnTo>
                    <a:pt x="46404" y="248915"/>
                  </a:lnTo>
                  <a:lnTo>
                    <a:pt x="42680" y="193948"/>
                  </a:lnTo>
                  <a:lnTo>
                    <a:pt x="45401" y="145458"/>
                  </a:lnTo>
                  <a:lnTo>
                    <a:pt x="53616" y="94046"/>
                  </a:lnTo>
                  <a:lnTo>
                    <a:pt x="66873" y="35451"/>
                  </a:lnTo>
                  <a:lnTo>
                    <a:pt x="82855" y="6599"/>
                  </a:lnTo>
                  <a:lnTo>
                    <a:pt x="90332" y="1996"/>
                  </a:lnTo>
                  <a:lnTo>
                    <a:pt x="107998" y="0"/>
                  </a:lnTo>
                  <a:lnTo>
                    <a:pt x="137675" y="11044"/>
                  </a:lnTo>
                  <a:lnTo>
                    <a:pt x="155166" y="28978"/>
                  </a:lnTo>
                  <a:lnTo>
                    <a:pt x="179869" y="73030"/>
                  </a:lnTo>
                  <a:lnTo>
                    <a:pt x="196013" y="131168"/>
                  </a:lnTo>
                  <a:lnTo>
                    <a:pt x="210468" y="185806"/>
                  </a:lnTo>
                  <a:lnTo>
                    <a:pt x="226934" y="241501"/>
                  </a:lnTo>
                  <a:lnTo>
                    <a:pt x="231627" y="284077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485554" y="2063585"/>
              <a:ext cx="31587" cy="736996"/>
            </a:xfrm>
            <a:custGeom>
              <a:avLst/>
              <a:gdLst/>
              <a:ahLst/>
              <a:cxnLst/>
              <a:rect l="0" t="0" r="0" b="0"/>
              <a:pathLst>
                <a:path w="31587" h="736996">
                  <a:moveTo>
                    <a:pt x="0" y="0"/>
                  </a:moveTo>
                  <a:lnTo>
                    <a:pt x="0" y="51603"/>
                  </a:lnTo>
                  <a:lnTo>
                    <a:pt x="0" y="93515"/>
                  </a:lnTo>
                  <a:lnTo>
                    <a:pt x="0" y="139438"/>
                  </a:lnTo>
                  <a:lnTo>
                    <a:pt x="0" y="201972"/>
                  </a:lnTo>
                  <a:lnTo>
                    <a:pt x="5589" y="265024"/>
                  </a:lnTo>
                  <a:lnTo>
                    <a:pt x="9553" y="322538"/>
                  </a:lnTo>
                  <a:lnTo>
                    <a:pt x="13455" y="378960"/>
                  </a:lnTo>
                  <a:lnTo>
                    <a:pt x="19555" y="435165"/>
                  </a:lnTo>
                  <a:lnTo>
                    <a:pt x="26202" y="494056"/>
                  </a:lnTo>
                  <a:lnTo>
                    <a:pt x="29193" y="536605"/>
                  </a:lnTo>
                  <a:lnTo>
                    <a:pt x="30876" y="596902"/>
                  </a:lnTo>
                  <a:lnTo>
                    <a:pt x="31376" y="648693"/>
                  </a:lnTo>
                  <a:lnTo>
                    <a:pt x="31545" y="708114"/>
                  </a:lnTo>
                  <a:lnTo>
                    <a:pt x="31586" y="736995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528816" y="2411026"/>
              <a:ext cx="146252" cy="357969"/>
            </a:xfrm>
            <a:custGeom>
              <a:avLst/>
              <a:gdLst/>
              <a:ahLst/>
              <a:cxnLst/>
              <a:rect l="0" t="0" r="0" b="0"/>
              <a:pathLst>
                <a:path w="146252" h="357969">
                  <a:moveTo>
                    <a:pt x="93609" y="0"/>
                  </a:moveTo>
                  <a:lnTo>
                    <a:pt x="76798" y="19150"/>
                  </a:lnTo>
                  <a:lnTo>
                    <a:pt x="44110" y="73217"/>
                  </a:lnTo>
                  <a:lnTo>
                    <a:pt x="2330" y="131238"/>
                  </a:lnTo>
                  <a:lnTo>
                    <a:pt x="0" y="138965"/>
                  </a:lnTo>
                  <a:lnTo>
                    <a:pt x="787" y="146455"/>
                  </a:lnTo>
                  <a:lnTo>
                    <a:pt x="3652" y="153789"/>
                  </a:lnTo>
                  <a:lnTo>
                    <a:pt x="10241" y="158678"/>
                  </a:lnTo>
                  <a:lnTo>
                    <a:pt x="67495" y="178346"/>
                  </a:lnTo>
                  <a:lnTo>
                    <a:pt x="97050" y="197383"/>
                  </a:lnTo>
                  <a:lnTo>
                    <a:pt x="109957" y="217187"/>
                  </a:lnTo>
                  <a:lnTo>
                    <a:pt x="131592" y="274395"/>
                  </a:lnTo>
                  <a:lnTo>
                    <a:pt x="143009" y="324086"/>
                  </a:lnTo>
                  <a:lnTo>
                    <a:pt x="146251" y="357968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790880" y="1884601"/>
              <a:ext cx="94758" cy="894923"/>
            </a:xfrm>
            <a:custGeom>
              <a:avLst/>
              <a:gdLst/>
              <a:ahLst/>
              <a:cxnLst/>
              <a:rect l="0" t="0" r="0" b="0"/>
              <a:pathLst>
                <a:path w="94758" h="894923">
                  <a:moveTo>
                    <a:pt x="0" y="0"/>
                  </a:moveTo>
                  <a:lnTo>
                    <a:pt x="0" y="58617"/>
                  </a:lnTo>
                  <a:lnTo>
                    <a:pt x="1170" y="118856"/>
                  </a:lnTo>
                  <a:lnTo>
                    <a:pt x="8334" y="173216"/>
                  </a:lnTo>
                  <a:lnTo>
                    <a:pt x="10095" y="233997"/>
                  </a:lnTo>
                  <a:lnTo>
                    <a:pt x="17679" y="284997"/>
                  </a:lnTo>
                  <a:lnTo>
                    <a:pt x="23510" y="342731"/>
                  </a:lnTo>
                  <a:lnTo>
                    <a:pt x="29991" y="394213"/>
                  </a:lnTo>
                  <a:lnTo>
                    <a:pt x="38507" y="449443"/>
                  </a:lnTo>
                  <a:lnTo>
                    <a:pt x="41402" y="508532"/>
                  </a:lnTo>
                  <a:lnTo>
                    <a:pt x="47563" y="565004"/>
                  </a:lnTo>
                  <a:lnTo>
                    <a:pt x="51640" y="618360"/>
                  </a:lnTo>
                  <a:lnTo>
                    <a:pt x="55564" y="670840"/>
                  </a:lnTo>
                  <a:lnTo>
                    <a:pt x="61669" y="726527"/>
                  </a:lnTo>
                  <a:lnTo>
                    <a:pt x="74427" y="788258"/>
                  </a:lnTo>
                  <a:lnTo>
                    <a:pt x="90174" y="843268"/>
                  </a:lnTo>
                  <a:lnTo>
                    <a:pt x="94757" y="894922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969865" y="2484725"/>
              <a:ext cx="230276" cy="695174"/>
            </a:xfrm>
            <a:custGeom>
              <a:avLst/>
              <a:gdLst/>
              <a:ahLst/>
              <a:cxnLst/>
              <a:rect l="0" t="0" r="0" b="0"/>
              <a:pathLst>
                <a:path w="230276" h="695174">
                  <a:moveTo>
                    <a:pt x="147399" y="0"/>
                  </a:moveTo>
                  <a:lnTo>
                    <a:pt x="152988" y="58617"/>
                  </a:lnTo>
                  <a:lnTo>
                    <a:pt x="162053" y="110175"/>
                  </a:lnTo>
                  <a:lnTo>
                    <a:pt x="174426" y="166432"/>
                  </a:lnTo>
                  <a:lnTo>
                    <a:pt x="181203" y="221392"/>
                  </a:lnTo>
                  <a:lnTo>
                    <a:pt x="193461" y="277308"/>
                  </a:lnTo>
                  <a:lnTo>
                    <a:pt x="202251" y="340650"/>
                  </a:lnTo>
                  <a:lnTo>
                    <a:pt x="224784" y="399435"/>
                  </a:lnTo>
                  <a:lnTo>
                    <a:pt x="230275" y="456107"/>
                  </a:lnTo>
                  <a:lnTo>
                    <a:pt x="225638" y="515079"/>
                  </a:lnTo>
                  <a:lnTo>
                    <a:pt x="216854" y="567647"/>
                  </a:lnTo>
                  <a:lnTo>
                    <a:pt x="201253" y="607269"/>
                  </a:lnTo>
                  <a:lnTo>
                    <a:pt x="159820" y="668063"/>
                  </a:lnTo>
                  <a:lnTo>
                    <a:pt x="152170" y="677002"/>
                  </a:lnTo>
                  <a:lnTo>
                    <a:pt x="131193" y="690055"/>
                  </a:lnTo>
                  <a:lnTo>
                    <a:pt x="119047" y="695173"/>
                  </a:lnTo>
                  <a:lnTo>
                    <a:pt x="93074" y="694621"/>
                  </a:lnTo>
                  <a:lnTo>
                    <a:pt x="67103" y="685407"/>
                  </a:lnTo>
                  <a:lnTo>
                    <a:pt x="43861" y="669613"/>
                  </a:lnTo>
                  <a:lnTo>
                    <a:pt x="0" y="610653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096207" y="22741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264663" y="2463668"/>
              <a:ext cx="368499" cy="400084"/>
            </a:xfrm>
            <a:custGeom>
              <a:avLst/>
              <a:gdLst/>
              <a:ahLst/>
              <a:cxnLst/>
              <a:rect l="0" t="0" r="0" b="0"/>
              <a:pathLst>
                <a:path w="368499" h="400084">
                  <a:moveTo>
                    <a:pt x="0" y="0"/>
                  </a:moveTo>
                  <a:lnTo>
                    <a:pt x="0" y="51603"/>
                  </a:lnTo>
                  <a:lnTo>
                    <a:pt x="0" y="114985"/>
                  </a:lnTo>
                  <a:lnTo>
                    <a:pt x="1170" y="175230"/>
                  </a:lnTo>
                  <a:lnTo>
                    <a:pt x="11453" y="228806"/>
                  </a:lnTo>
                  <a:lnTo>
                    <a:pt x="29368" y="289964"/>
                  </a:lnTo>
                  <a:lnTo>
                    <a:pt x="40739" y="308637"/>
                  </a:lnTo>
                  <a:lnTo>
                    <a:pt x="49386" y="313383"/>
                  </a:lnTo>
                  <a:lnTo>
                    <a:pt x="71472" y="315536"/>
                  </a:lnTo>
                  <a:lnTo>
                    <a:pt x="93766" y="306354"/>
                  </a:lnTo>
                  <a:lnTo>
                    <a:pt x="113033" y="290575"/>
                  </a:lnTo>
                  <a:lnTo>
                    <a:pt x="155159" y="229185"/>
                  </a:lnTo>
                  <a:lnTo>
                    <a:pt x="178742" y="168241"/>
                  </a:lnTo>
                  <a:lnTo>
                    <a:pt x="196500" y="114615"/>
                  </a:lnTo>
                  <a:lnTo>
                    <a:pt x="207444" y="62241"/>
                  </a:lnTo>
                  <a:lnTo>
                    <a:pt x="208486" y="48513"/>
                  </a:lnTo>
                  <a:lnTo>
                    <a:pt x="210351" y="44040"/>
                  </a:lnTo>
                  <a:lnTo>
                    <a:pt x="212763" y="45738"/>
                  </a:lnTo>
                  <a:lnTo>
                    <a:pt x="218563" y="62442"/>
                  </a:lnTo>
                  <a:lnTo>
                    <a:pt x="228406" y="111308"/>
                  </a:lnTo>
                  <a:lnTo>
                    <a:pt x="238731" y="166731"/>
                  </a:lnTo>
                  <a:lnTo>
                    <a:pt x="256205" y="230013"/>
                  </a:lnTo>
                  <a:lnTo>
                    <a:pt x="276862" y="287177"/>
                  </a:lnTo>
                  <a:lnTo>
                    <a:pt x="302434" y="340996"/>
                  </a:lnTo>
                  <a:lnTo>
                    <a:pt x="323057" y="371527"/>
                  </a:lnTo>
                  <a:lnTo>
                    <a:pt x="340113" y="384662"/>
                  </a:lnTo>
                  <a:lnTo>
                    <a:pt x="368498" y="400083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706860" y="2632124"/>
              <a:ext cx="42115" cy="200042"/>
            </a:xfrm>
            <a:custGeom>
              <a:avLst/>
              <a:gdLst/>
              <a:ahLst/>
              <a:cxnLst/>
              <a:rect l="0" t="0" r="0" b="0"/>
              <a:pathLst>
                <a:path w="42115" h="200042">
                  <a:moveTo>
                    <a:pt x="0" y="0"/>
                  </a:moveTo>
                  <a:lnTo>
                    <a:pt x="3119" y="57264"/>
                  </a:lnTo>
                  <a:lnTo>
                    <a:pt x="8333" y="106654"/>
                  </a:lnTo>
                  <a:lnTo>
                    <a:pt x="11892" y="138649"/>
                  </a:lnTo>
                  <a:lnTo>
                    <a:pt x="30122" y="181545"/>
                  </a:lnTo>
                  <a:lnTo>
                    <a:pt x="42114" y="200041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727917" y="231626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862279" y="2547896"/>
              <a:ext cx="202551" cy="270958"/>
            </a:xfrm>
            <a:custGeom>
              <a:avLst/>
              <a:gdLst/>
              <a:ahLst/>
              <a:cxnLst/>
              <a:rect l="0" t="0" r="0" b="0"/>
              <a:pathLst>
                <a:path w="202551" h="270958">
                  <a:moveTo>
                    <a:pt x="107794" y="0"/>
                  </a:moveTo>
                  <a:lnTo>
                    <a:pt x="91026" y="5589"/>
                  </a:lnTo>
                  <a:lnTo>
                    <a:pt x="63831" y="25833"/>
                  </a:lnTo>
                  <a:lnTo>
                    <a:pt x="25540" y="71350"/>
                  </a:lnTo>
                  <a:lnTo>
                    <a:pt x="183" y="131622"/>
                  </a:lnTo>
                  <a:lnTo>
                    <a:pt x="0" y="172490"/>
                  </a:lnTo>
                  <a:lnTo>
                    <a:pt x="7632" y="194035"/>
                  </a:lnTo>
                  <a:lnTo>
                    <a:pt x="37186" y="232520"/>
                  </a:lnTo>
                  <a:lnTo>
                    <a:pt x="66595" y="252299"/>
                  </a:lnTo>
                  <a:lnTo>
                    <a:pt x="117550" y="268292"/>
                  </a:lnTo>
                  <a:lnTo>
                    <a:pt x="162287" y="270957"/>
                  </a:lnTo>
                  <a:lnTo>
                    <a:pt x="202550" y="263212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149057" y="2558174"/>
              <a:ext cx="400084" cy="287367"/>
            </a:xfrm>
            <a:custGeom>
              <a:avLst/>
              <a:gdLst/>
              <a:ahLst/>
              <a:cxnLst/>
              <a:rect l="0" t="0" r="0" b="0"/>
              <a:pathLst>
                <a:path w="400084" h="287367">
                  <a:moveTo>
                    <a:pt x="0" y="179235"/>
                  </a:moveTo>
                  <a:lnTo>
                    <a:pt x="16767" y="173646"/>
                  </a:lnTo>
                  <a:lnTo>
                    <a:pt x="43963" y="153402"/>
                  </a:lnTo>
                  <a:lnTo>
                    <a:pt x="90793" y="94588"/>
                  </a:lnTo>
                  <a:lnTo>
                    <a:pt x="127732" y="31799"/>
                  </a:lnTo>
                  <a:lnTo>
                    <a:pt x="128438" y="22453"/>
                  </a:lnTo>
                  <a:lnTo>
                    <a:pt x="122984" y="5829"/>
                  </a:lnTo>
                  <a:lnTo>
                    <a:pt x="117084" y="1630"/>
                  </a:lnTo>
                  <a:lnTo>
                    <a:pt x="109641" y="0"/>
                  </a:lnTo>
                  <a:lnTo>
                    <a:pt x="101171" y="83"/>
                  </a:lnTo>
                  <a:lnTo>
                    <a:pt x="82400" y="9535"/>
                  </a:lnTo>
                  <a:lnTo>
                    <a:pt x="47342" y="38609"/>
                  </a:lnTo>
                  <a:lnTo>
                    <a:pt x="19487" y="76607"/>
                  </a:lnTo>
                  <a:lnTo>
                    <a:pt x="8661" y="108276"/>
                  </a:lnTo>
                  <a:lnTo>
                    <a:pt x="5686" y="158990"/>
                  </a:lnTo>
                  <a:lnTo>
                    <a:pt x="10716" y="190124"/>
                  </a:lnTo>
                  <a:lnTo>
                    <a:pt x="26702" y="220806"/>
                  </a:lnTo>
                  <a:lnTo>
                    <a:pt x="59943" y="259420"/>
                  </a:lnTo>
                  <a:lnTo>
                    <a:pt x="86391" y="275263"/>
                  </a:lnTo>
                  <a:lnTo>
                    <a:pt x="116454" y="287366"/>
                  </a:lnTo>
                  <a:lnTo>
                    <a:pt x="169946" y="287183"/>
                  </a:lnTo>
                  <a:lnTo>
                    <a:pt x="228932" y="275471"/>
                  </a:lnTo>
                  <a:lnTo>
                    <a:pt x="281310" y="254960"/>
                  </a:lnTo>
                  <a:lnTo>
                    <a:pt x="336522" y="227248"/>
                  </a:lnTo>
                  <a:lnTo>
                    <a:pt x="392896" y="185409"/>
                  </a:lnTo>
                  <a:lnTo>
                    <a:pt x="400083" y="179235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970073" y="2879613"/>
              <a:ext cx="631710" cy="36781"/>
            </a:xfrm>
            <a:custGeom>
              <a:avLst/>
              <a:gdLst/>
              <a:ahLst/>
              <a:cxnLst/>
              <a:rect l="0" t="0" r="0" b="0"/>
              <a:pathLst>
                <a:path w="631710" h="36781">
                  <a:moveTo>
                    <a:pt x="0" y="26252"/>
                  </a:moveTo>
                  <a:lnTo>
                    <a:pt x="42692" y="23132"/>
                  </a:lnTo>
                  <a:lnTo>
                    <a:pt x="103238" y="15529"/>
                  </a:lnTo>
                  <a:lnTo>
                    <a:pt x="158216" y="7583"/>
                  </a:lnTo>
                  <a:lnTo>
                    <a:pt x="214135" y="5667"/>
                  </a:lnTo>
                  <a:lnTo>
                    <a:pt x="270242" y="4118"/>
                  </a:lnTo>
                  <a:lnTo>
                    <a:pt x="326384" y="0"/>
                  </a:lnTo>
                  <a:lnTo>
                    <a:pt x="382535" y="4169"/>
                  </a:lnTo>
                  <a:lnTo>
                    <a:pt x="439857" y="4992"/>
                  </a:lnTo>
                  <a:lnTo>
                    <a:pt x="503172" y="8274"/>
                  </a:lnTo>
                  <a:lnTo>
                    <a:pt x="561086" y="14252"/>
                  </a:lnTo>
                  <a:lnTo>
                    <a:pt x="583163" y="21308"/>
                  </a:lnTo>
                  <a:lnTo>
                    <a:pt x="600775" y="29904"/>
                  </a:lnTo>
                  <a:lnTo>
                    <a:pt x="631709" y="3678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6938280" y="2842694"/>
            <a:ext cx="1073907" cy="1126550"/>
            <a:chOff x="6938280" y="2842694"/>
            <a:chExt cx="1073907" cy="1126550"/>
          </a:xfrm>
        </p:grpSpPr>
        <p:sp>
          <p:nvSpPr>
            <p:cNvPr id="27" name="Freeform 26"/>
            <p:cNvSpPr/>
            <p:nvPr/>
          </p:nvSpPr>
          <p:spPr>
            <a:xfrm>
              <a:off x="6938280" y="2842694"/>
              <a:ext cx="1073907" cy="1126550"/>
            </a:xfrm>
            <a:custGeom>
              <a:avLst/>
              <a:gdLst/>
              <a:ahLst/>
              <a:cxnLst/>
              <a:rect l="0" t="0" r="0" b="0"/>
              <a:pathLst>
                <a:path w="1073907" h="1126550">
                  <a:moveTo>
                    <a:pt x="0" y="0"/>
                  </a:moveTo>
                  <a:lnTo>
                    <a:pt x="24046" y="17981"/>
                  </a:lnTo>
                  <a:lnTo>
                    <a:pt x="59593" y="69741"/>
                  </a:lnTo>
                  <a:lnTo>
                    <a:pt x="96129" y="131843"/>
                  </a:lnTo>
                  <a:lnTo>
                    <a:pt x="134022" y="191076"/>
                  </a:lnTo>
                  <a:lnTo>
                    <a:pt x="178734" y="252821"/>
                  </a:lnTo>
                  <a:lnTo>
                    <a:pt x="203087" y="281190"/>
                  </a:lnTo>
                  <a:lnTo>
                    <a:pt x="263479" y="334446"/>
                  </a:lnTo>
                  <a:lnTo>
                    <a:pt x="326406" y="390262"/>
                  </a:lnTo>
                  <a:lnTo>
                    <a:pt x="389555" y="449668"/>
                  </a:lnTo>
                  <a:lnTo>
                    <a:pt x="449432" y="495823"/>
                  </a:lnTo>
                  <a:lnTo>
                    <a:pt x="504933" y="547611"/>
                  </a:lnTo>
                  <a:lnTo>
                    <a:pt x="563167" y="608474"/>
                  </a:lnTo>
                  <a:lnTo>
                    <a:pt x="611332" y="663008"/>
                  </a:lnTo>
                  <a:lnTo>
                    <a:pt x="663384" y="721489"/>
                  </a:lnTo>
                  <a:lnTo>
                    <a:pt x="715949" y="778453"/>
                  </a:lnTo>
                  <a:lnTo>
                    <a:pt x="767412" y="831665"/>
                  </a:lnTo>
                  <a:lnTo>
                    <a:pt x="821028" y="887679"/>
                  </a:lnTo>
                  <a:lnTo>
                    <a:pt x="881982" y="946833"/>
                  </a:lnTo>
                  <a:lnTo>
                    <a:pt x="940451" y="1003688"/>
                  </a:lnTo>
                  <a:lnTo>
                    <a:pt x="1001126" y="1061181"/>
                  </a:lnTo>
                  <a:lnTo>
                    <a:pt x="1064173" y="1117105"/>
                  </a:lnTo>
                  <a:lnTo>
                    <a:pt x="1073906" y="1126549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348891" y="2916393"/>
              <a:ext cx="136871" cy="421141"/>
            </a:xfrm>
            <a:custGeom>
              <a:avLst/>
              <a:gdLst/>
              <a:ahLst/>
              <a:cxnLst/>
              <a:rect l="0" t="0" r="0" b="0"/>
              <a:pathLst>
                <a:path w="136871" h="421141">
                  <a:moveTo>
                    <a:pt x="136870" y="0"/>
                  </a:moveTo>
                  <a:lnTo>
                    <a:pt x="117085" y="48931"/>
                  </a:lnTo>
                  <a:lnTo>
                    <a:pt x="102542" y="96777"/>
                  </a:lnTo>
                  <a:lnTo>
                    <a:pt x="82256" y="154168"/>
                  </a:lnTo>
                  <a:lnTo>
                    <a:pt x="63373" y="210075"/>
                  </a:lnTo>
                  <a:lnTo>
                    <a:pt x="45650" y="263148"/>
                  </a:lnTo>
                  <a:lnTo>
                    <a:pt x="31591" y="311553"/>
                  </a:lnTo>
                  <a:lnTo>
                    <a:pt x="17549" y="371157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296249" y="3084849"/>
              <a:ext cx="252685" cy="94758"/>
            </a:xfrm>
            <a:custGeom>
              <a:avLst/>
              <a:gdLst/>
              <a:ahLst/>
              <a:cxnLst/>
              <a:rect l="0" t="0" r="0" b="0"/>
              <a:pathLst>
                <a:path w="252685" h="94758">
                  <a:moveTo>
                    <a:pt x="0" y="0"/>
                  </a:moveTo>
                  <a:lnTo>
                    <a:pt x="55044" y="26364"/>
                  </a:lnTo>
                  <a:lnTo>
                    <a:pt x="106452" y="52998"/>
                  </a:lnTo>
                  <a:lnTo>
                    <a:pt x="168393" y="79379"/>
                  </a:lnTo>
                  <a:lnTo>
                    <a:pt x="218659" y="91373"/>
                  </a:lnTo>
                  <a:lnTo>
                    <a:pt x="252684" y="94757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566285" y="2979564"/>
              <a:ext cx="182690" cy="610654"/>
            </a:xfrm>
            <a:custGeom>
              <a:avLst/>
              <a:gdLst/>
              <a:ahLst/>
              <a:cxnLst/>
              <a:rect l="0" t="0" r="0" b="0"/>
              <a:pathLst>
                <a:path w="182690" h="610654">
                  <a:moveTo>
                    <a:pt x="108989" y="0"/>
                  </a:moveTo>
                  <a:lnTo>
                    <a:pt x="103400" y="58617"/>
                  </a:lnTo>
                  <a:lnTo>
                    <a:pt x="87658" y="121453"/>
                  </a:lnTo>
                  <a:lnTo>
                    <a:pt x="79429" y="181529"/>
                  </a:lnTo>
                  <a:lnTo>
                    <a:pt x="66218" y="241104"/>
                  </a:lnTo>
                  <a:lnTo>
                    <a:pt x="49241" y="294660"/>
                  </a:lnTo>
                  <a:lnTo>
                    <a:pt x="35273" y="346243"/>
                  </a:lnTo>
                  <a:lnTo>
                    <a:pt x="21637" y="396609"/>
                  </a:lnTo>
                  <a:lnTo>
                    <a:pt x="0" y="454391"/>
                  </a:lnTo>
                  <a:lnTo>
                    <a:pt x="8575" y="427729"/>
                  </a:lnTo>
                  <a:lnTo>
                    <a:pt x="23735" y="398916"/>
                  </a:lnTo>
                  <a:lnTo>
                    <a:pt x="48634" y="373741"/>
                  </a:lnTo>
                  <a:lnTo>
                    <a:pt x="78238" y="357053"/>
                  </a:lnTo>
                  <a:lnTo>
                    <a:pt x="101951" y="354832"/>
                  </a:lnTo>
                  <a:lnTo>
                    <a:pt x="125749" y="358915"/>
                  </a:lnTo>
                  <a:lnTo>
                    <a:pt x="144124" y="368528"/>
                  </a:lnTo>
                  <a:lnTo>
                    <a:pt x="156970" y="383719"/>
                  </a:lnTo>
                  <a:lnTo>
                    <a:pt x="174749" y="427657"/>
                  </a:lnTo>
                  <a:lnTo>
                    <a:pt x="181121" y="481396"/>
                  </a:lnTo>
                  <a:lnTo>
                    <a:pt x="182380" y="537071"/>
                  </a:lnTo>
                  <a:lnTo>
                    <a:pt x="182597" y="575983"/>
                  </a:lnTo>
                  <a:lnTo>
                    <a:pt x="182689" y="610653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846814" y="3513509"/>
              <a:ext cx="165373" cy="308336"/>
            </a:xfrm>
            <a:custGeom>
              <a:avLst/>
              <a:gdLst/>
              <a:ahLst/>
              <a:cxnLst/>
              <a:rect l="0" t="0" r="0" b="0"/>
              <a:pathLst>
                <a:path w="165373" h="308336">
                  <a:moveTo>
                    <a:pt x="17974" y="87237"/>
                  </a:moveTo>
                  <a:lnTo>
                    <a:pt x="40330" y="98415"/>
                  </a:lnTo>
                  <a:lnTo>
                    <a:pt x="60665" y="100784"/>
                  </a:lnTo>
                  <a:lnTo>
                    <a:pt x="102316" y="92772"/>
                  </a:lnTo>
                  <a:lnTo>
                    <a:pt x="133821" y="77698"/>
                  </a:lnTo>
                  <a:lnTo>
                    <a:pt x="139658" y="69180"/>
                  </a:lnTo>
                  <a:lnTo>
                    <a:pt x="143026" y="47236"/>
                  </a:lnTo>
                  <a:lnTo>
                    <a:pt x="137503" y="28124"/>
                  </a:lnTo>
                  <a:lnTo>
                    <a:pt x="132755" y="19752"/>
                  </a:lnTo>
                  <a:lnTo>
                    <a:pt x="118121" y="7331"/>
                  </a:lnTo>
                  <a:lnTo>
                    <a:pt x="109305" y="2381"/>
                  </a:lnTo>
                  <a:lnTo>
                    <a:pt x="90151" y="0"/>
                  </a:lnTo>
                  <a:lnTo>
                    <a:pt x="69939" y="4011"/>
                  </a:lnTo>
                  <a:lnTo>
                    <a:pt x="49258" y="13593"/>
                  </a:lnTo>
                  <a:lnTo>
                    <a:pt x="31488" y="31889"/>
                  </a:lnTo>
                  <a:lnTo>
                    <a:pt x="11449" y="68498"/>
                  </a:lnTo>
                  <a:lnTo>
                    <a:pt x="3375" y="97626"/>
                  </a:lnTo>
                  <a:lnTo>
                    <a:pt x="0" y="152316"/>
                  </a:lnTo>
                  <a:lnTo>
                    <a:pt x="7059" y="204915"/>
                  </a:lnTo>
                  <a:lnTo>
                    <a:pt x="23448" y="248317"/>
                  </a:lnTo>
                  <a:lnTo>
                    <a:pt x="36394" y="268402"/>
                  </a:lnTo>
                  <a:lnTo>
                    <a:pt x="68015" y="292864"/>
                  </a:lnTo>
                  <a:lnTo>
                    <a:pt x="107020" y="303751"/>
                  </a:lnTo>
                  <a:lnTo>
                    <a:pt x="165372" y="308335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221098" y="3021678"/>
            <a:ext cx="4470388" cy="126211"/>
          </a:xfrm>
          <a:custGeom>
            <a:avLst/>
            <a:gdLst/>
            <a:ahLst/>
            <a:cxnLst/>
            <a:rect l="0" t="0" r="0" b="0"/>
            <a:pathLst>
              <a:path w="4470388" h="126211">
                <a:moveTo>
                  <a:pt x="0" y="0"/>
                </a:moveTo>
                <a:lnTo>
                  <a:pt x="11178" y="11179"/>
                </a:lnTo>
                <a:lnTo>
                  <a:pt x="29145" y="16667"/>
                </a:lnTo>
                <a:lnTo>
                  <a:pt x="91142" y="19309"/>
                </a:lnTo>
                <a:lnTo>
                  <a:pt x="146923" y="6327"/>
                </a:lnTo>
                <a:lnTo>
                  <a:pt x="197824" y="1250"/>
                </a:lnTo>
                <a:lnTo>
                  <a:pt x="249820" y="3367"/>
                </a:lnTo>
                <a:lnTo>
                  <a:pt x="312185" y="10755"/>
                </a:lnTo>
                <a:lnTo>
                  <a:pt x="373603" y="19470"/>
                </a:lnTo>
                <a:lnTo>
                  <a:pt x="434074" y="29182"/>
                </a:lnTo>
                <a:lnTo>
                  <a:pt x="488296" y="31111"/>
                </a:lnTo>
                <a:lnTo>
                  <a:pt x="551302" y="31492"/>
                </a:lnTo>
                <a:lnTo>
                  <a:pt x="606901" y="34687"/>
                </a:lnTo>
                <a:lnTo>
                  <a:pt x="657615" y="40647"/>
                </a:lnTo>
                <a:lnTo>
                  <a:pt x="718309" y="33588"/>
                </a:lnTo>
                <a:lnTo>
                  <a:pt x="772558" y="31981"/>
                </a:lnTo>
                <a:lnTo>
                  <a:pt x="828334" y="31664"/>
                </a:lnTo>
                <a:lnTo>
                  <a:pt x="884412" y="31601"/>
                </a:lnTo>
                <a:lnTo>
                  <a:pt x="940549" y="31589"/>
                </a:lnTo>
                <a:lnTo>
                  <a:pt x="996698" y="31586"/>
                </a:lnTo>
                <a:lnTo>
                  <a:pt x="1055969" y="31586"/>
                </a:lnTo>
                <a:lnTo>
                  <a:pt x="1118067" y="31586"/>
                </a:lnTo>
                <a:lnTo>
                  <a:pt x="1175393" y="31586"/>
                </a:lnTo>
                <a:lnTo>
                  <a:pt x="1234897" y="31586"/>
                </a:lnTo>
                <a:lnTo>
                  <a:pt x="1297040" y="31586"/>
                </a:lnTo>
                <a:lnTo>
                  <a:pt x="1360177" y="39919"/>
                </a:lnTo>
                <a:lnTo>
                  <a:pt x="1420313" y="47270"/>
                </a:lnTo>
                <a:lnTo>
                  <a:pt x="1481281" y="52751"/>
                </a:lnTo>
                <a:lnTo>
                  <a:pt x="1530092" y="59564"/>
                </a:lnTo>
                <a:lnTo>
                  <a:pt x="1585981" y="65578"/>
                </a:lnTo>
                <a:lnTo>
                  <a:pt x="1642340" y="72096"/>
                </a:lnTo>
                <a:lnTo>
                  <a:pt x="1694157" y="80619"/>
                </a:lnTo>
                <a:lnTo>
                  <a:pt x="1751360" y="83515"/>
                </a:lnTo>
                <a:lnTo>
                  <a:pt x="1801448" y="84017"/>
                </a:lnTo>
                <a:lnTo>
                  <a:pt x="1853334" y="84166"/>
                </a:lnTo>
                <a:lnTo>
                  <a:pt x="1912090" y="78627"/>
                </a:lnTo>
                <a:lnTo>
                  <a:pt x="1974302" y="73503"/>
                </a:lnTo>
                <a:lnTo>
                  <a:pt x="2024393" y="66753"/>
                </a:lnTo>
                <a:lnTo>
                  <a:pt x="2086953" y="63879"/>
                </a:lnTo>
                <a:lnTo>
                  <a:pt x="2137970" y="63381"/>
                </a:lnTo>
                <a:lnTo>
                  <a:pt x="2190130" y="63233"/>
                </a:lnTo>
                <a:lnTo>
                  <a:pt x="2239510" y="63190"/>
                </a:lnTo>
                <a:lnTo>
                  <a:pt x="2298117" y="63175"/>
                </a:lnTo>
                <a:lnTo>
                  <a:pt x="2360820" y="64342"/>
                </a:lnTo>
                <a:lnTo>
                  <a:pt x="2412547" y="71505"/>
                </a:lnTo>
                <a:lnTo>
                  <a:pt x="2473068" y="73266"/>
                </a:lnTo>
                <a:lnTo>
                  <a:pt x="2524035" y="67982"/>
                </a:lnTo>
                <a:lnTo>
                  <a:pt x="2586424" y="64122"/>
                </a:lnTo>
                <a:lnTo>
                  <a:pt x="2636651" y="63453"/>
                </a:lnTo>
                <a:lnTo>
                  <a:pt x="2688578" y="63255"/>
                </a:lnTo>
                <a:lnTo>
                  <a:pt x="2739838" y="63196"/>
                </a:lnTo>
                <a:lnTo>
                  <a:pt x="2802793" y="63176"/>
                </a:lnTo>
                <a:lnTo>
                  <a:pt x="2853879" y="63173"/>
                </a:lnTo>
                <a:lnTo>
                  <a:pt x="2902940" y="63172"/>
                </a:lnTo>
                <a:lnTo>
                  <a:pt x="2961439" y="63171"/>
                </a:lnTo>
                <a:lnTo>
                  <a:pt x="3009549" y="63171"/>
                </a:lnTo>
                <a:lnTo>
                  <a:pt x="3069802" y="64341"/>
                </a:lnTo>
                <a:lnTo>
                  <a:pt x="3129884" y="71505"/>
                </a:lnTo>
                <a:lnTo>
                  <a:pt x="3192142" y="73266"/>
                </a:lnTo>
                <a:lnTo>
                  <a:pt x="3249499" y="73614"/>
                </a:lnTo>
                <a:lnTo>
                  <a:pt x="3305890" y="73683"/>
                </a:lnTo>
                <a:lnTo>
                  <a:pt x="3367678" y="73696"/>
                </a:lnTo>
                <a:lnTo>
                  <a:pt x="3427802" y="80935"/>
                </a:lnTo>
                <a:lnTo>
                  <a:pt x="3484739" y="86697"/>
                </a:lnTo>
                <a:lnTo>
                  <a:pt x="3546636" y="93165"/>
                </a:lnTo>
                <a:lnTo>
                  <a:pt x="3597842" y="94285"/>
                </a:lnTo>
                <a:lnTo>
                  <a:pt x="3650058" y="94617"/>
                </a:lnTo>
                <a:lnTo>
                  <a:pt x="3712869" y="94729"/>
                </a:lnTo>
                <a:lnTo>
                  <a:pt x="3774149" y="97871"/>
                </a:lnTo>
                <a:lnTo>
                  <a:pt x="3831921" y="103820"/>
                </a:lnTo>
                <a:lnTo>
                  <a:pt x="3882412" y="104851"/>
                </a:lnTo>
                <a:lnTo>
                  <a:pt x="3934417" y="105157"/>
                </a:lnTo>
                <a:lnTo>
                  <a:pt x="3986871" y="105247"/>
                </a:lnTo>
                <a:lnTo>
                  <a:pt x="4045047" y="105274"/>
                </a:lnTo>
                <a:lnTo>
                  <a:pt x="4101148" y="110871"/>
                </a:lnTo>
                <a:lnTo>
                  <a:pt x="4154815" y="114349"/>
                </a:lnTo>
                <a:lnTo>
                  <a:pt x="4213351" y="115380"/>
                </a:lnTo>
                <a:lnTo>
                  <a:pt x="4269559" y="121275"/>
                </a:lnTo>
                <a:lnTo>
                  <a:pt x="4328847" y="124841"/>
                </a:lnTo>
                <a:lnTo>
                  <a:pt x="4385279" y="125897"/>
                </a:lnTo>
                <a:lnTo>
                  <a:pt x="4439044" y="126210"/>
                </a:lnTo>
                <a:lnTo>
                  <a:pt x="4470387" y="12157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231626" y="3042735"/>
            <a:ext cx="662926" cy="1158136"/>
            <a:chOff x="231626" y="3042735"/>
            <a:chExt cx="662926" cy="1158136"/>
          </a:xfrm>
        </p:grpSpPr>
        <p:sp>
          <p:nvSpPr>
            <p:cNvPr id="3" name="Freeform 2"/>
            <p:cNvSpPr/>
            <p:nvPr/>
          </p:nvSpPr>
          <p:spPr>
            <a:xfrm>
              <a:off x="231626" y="3042735"/>
              <a:ext cx="610654" cy="1158136"/>
            </a:xfrm>
            <a:custGeom>
              <a:avLst/>
              <a:gdLst/>
              <a:ahLst/>
              <a:cxnLst/>
              <a:rect l="0" t="0" r="0" b="0"/>
              <a:pathLst>
                <a:path w="610654" h="1158136">
                  <a:moveTo>
                    <a:pt x="0" y="0"/>
                  </a:moveTo>
                  <a:lnTo>
                    <a:pt x="3120" y="42692"/>
                  </a:lnTo>
                  <a:lnTo>
                    <a:pt x="21331" y="105336"/>
                  </a:lnTo>
                  <a:lnTo>
                    <a:pt x="38641" y="165170"/>
                  </a:lnTo>
                  <a:lnTo>
                    <a:pt x="56157" y="220666"/>
                  </a:lnTo>
                  <a:lnTo>
                    <a:pt x="78597" y="271533"/>
                  </a:lnTo>
                  <a:lnTo>
                    <a:pt x="106898" y="335004"/>
                  </a:lnTo>
                  <a:lnTo>
                    <a:pt x="138750" y="390851"/>
                  </a:lnTo>
                  <a:lnTo>
                    <a:pt x="166884" y="452840"/>
                  </a:lnTo>
                  <a:lnTo>
                    <a:pt x="200297" y="510597"/>
                  </a:lnTo>
                  <a:lnTo>
                    <a:pt x="218055" y="538503"/>
                  </a:lnTo>
                  <a:lnTo>
                    <a:pt x="246651" y="588630"/>
                  </a:lnTo>
                  <a:lnTo>
                    <a:pt x="294856" y="645097"/>
                  </a:lnTo>
                  <a:lnTo>
                    <a:pt x="336917" y="705661"/>
                  </a:lnTo>
                  <a:lnTo>
                    <a:pt x="363603" y="758085"/>
                  </a:lnTo>
                  <a:lnTo>
                    <a:pt x="381872" y="797053"/>
                  </a:lnTo>
                  <a:lnTo>
                    <a:pt x="397807" y="823421"/>
                  </a:lnTo>
                  <a:lnTo>
                    <a:pt x="413057" y="850340"/>
                  </a:lnTo>
                  <a:lnTo>
                    <a:pt x="449821" y="906159"/>
                  </a:lnTo>
                  <a:lnTo>
                    <a:pt x="484981" y="968684"/>
                  </a:lnTo>
                  <a:lnTo>
                    <a:pt x="526484" y="1028680"/>
                  </a:lnTo>
                  <a:lnTo>
                    <a:pt x="544380" y="1055047"/>
                  </a:lnTo>
                  <a:lnTo>
                    <a:pt x="560211" y="1081967"/>
                  </a:lnTo>
                  <a:lnTo>
                    <a:pt x="597198" y="1134666"/>
                  </a:lnTo>
                  <a:lnTo>
                    <a:pt x="610653" y="11581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26383" y="3190134"/>
              <a:ext cx="178985" cy="94758"/>
            </a:xfrm>
            <a:custGeom>
              <a:avLst/>
              <a:gdLst/>
              <a:ahLst/>
              <a:cxnLst/>
              <a:rect l="0" t="0" r="0" b="0"/>
              <a:pathLst>
                <a:path w="178985" h="94758">
                  <a:moveTo>
                    <a:pt x="0" y="94757"/>
                  </a:moveTo>
                  <a:lnTo>
                    <a:pt x="60873" y="60429"/>
                  </a:lnTo>
                  <a:lnTo>
                    <a:pt x="86667" y="44421"/>
                  </a:lnTo>
                  <a:lnTo>
                    <a:pt x="144493" y="18140"/>
                  </a:lnTo>
                  <a:lnTo>
                    <a:pt x="164475" y="5375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73782" y="3148020"/>
              <a:ext cx="126343" cy="189514"/>
            </a:xfrm>
            <a:custGeom>
              <a:avLst/>
              <a:gdLst/>
              <a:ahLst/>
              <a:cxnLst/>
              <a:rect l="0" t="0" r="0" b="0"/>
              <a:pathLst>
                <a:path w="126343" h="189514">
                  <a:moveTo>
                    <a:pt x="0" y="0"/>
                  </a:moveTo>
                  <a:lnTo>
                    <a:pt x="20243" y="43963"/>
                  </a:lnTo>
                  <a:lnTo>
                    <a:pt x="66838" y="105200"/>
                  </a:lnTo>
                  <a:lnTo>
                    <a:pt x="112703" y="166050"/>
                  </a:lnTo>
                  <a:lnTo>
                    <a:pt x="126342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86650" y="3369119"/>
              <a:ext cx="168576" cy="400084"/>
            </a:xfrm>
            <a:custGeom>
              <a:avLst/>
              <a:gdLst/>
              <a:ahLst/>
              <a:cxnLst/>
              <a:rect l="0" t="0" r="0" b="0"/>
              <a:pathLst>
                <a:path w="168576" h="400084">
                  <a:moveTo>
                    <a:pt x="155588" y="0"/>
                  </a:moveTo>
                  <a:lnTo>
                    <a:pt x="99192" y="57565"/>
                  </a:lnTo>
                  <a:lnTo>
                    <a:pt x="50289" y="115177"/>
                  </a:lnTo>
                  <a:lnTo>
                    <a:pt x="8188" y="169324"/>
                  </a:lnTo>
                  <a:lnTo>
                    <a:pt x="1169" y="179564"/>
                  </a:lnTo>
                  <a:lnTo>
                    <a:pt x="0" y="184050"/>
                  </a:lnTo>
                  <a:lnTo>
                    <a:pt x="2729" y="184701"/>
                  </a:lnTo>
                  <a:lnTo>
                    <a:pt x="61744" y="155599"/>
                  </a:lnTo>
                  <a:lnTo>
                    <a:pt x="85414" y="154163"/>
                  </a:lnTo>
                  <a:lnTo>
                    <a:pt x="133148" y="162773"/>
                  </a:lnTo>
                  <a:lnTo>
                    <a:pt x="141797" y="168177"/>
                  </a:lnTo>
                  <a:lnTo>
                    <a:pt x="154528" y="183540"/>
                  </a:lnTo>
                  <a:lnTo>
                    <a:pt x="168272" y="217509"/>
                  </a:lnTo>
                  <a:lnTo>
                    <a:pt x="168575" y="257210"/>
                  </a:lnTo>
                  <a:lnTo>
                    <a:pt x="154987" y="315064"/>
                  </a:lnTo>
                  <a:lnTo>
                    <a:pt x="136791" y="367223"/>
                  </a:lnTo>
                  <a:lnTo>
                    <a:pt x="113474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721751" y="3631867"/>
              <a:ext cx="172801" cy="442662"/>
            </a:xfrm>
            <a:custGeom>
              <a:avLst/>
              <a:gdLst/>
              <a:ahLst/>
              <a:cxnLst/>
              <a:rect l="0" t="0" r="0" b="0"/>
              <a:pathLst>
                <a:path w="172801" h="442662">
                  <a:moveTo>
                    <a:pt x="36300" y="95221"/>
                  </a:moveTo>
                  <a:lnTo>
                    <a:pt x="36300" y="149365"/>
                  </a:lnTo>
                  <a:lnTo>
                    <a:pt x="41890" y="204312"/>
                  </a:lnTo>
                  <a:lnTo>
                    <a:pt x="57631" y="262792"/>
                  </a:lnTo>
                  <a:lnTo>
                    <a:pt x="77039" y="305616"/>
                  </a:lnTo>
                  <a:lnTo>
                    <a:pt x="96594" y="331735"/>
                  </a:lnTo>
                  <a:lnTo>
                    <a:pt x="104572" y="334785"/>
                  </a:lnTo>
                  <a:lnTo>
                    <a:pt x="113400" y="334479"/>
                  </a:lnTo>
                  <a:lnTo>
                    <a:pt x="122795" y="331936"/>
                  </a:lnTo>
                  <a:lnTo>
                    <a:pt x="139473" y="319750"/>
                  </a:lnTo>
                  <a:lnTo>
                    <a:pt x="153515" y="302637"/>
                  </a:lnTo>
                  <a:lnTo>
                    <a:pt x="163655" y="283332"/>
                  </a:lnTo>
                  <a:lnTo>
                    <a:pt x="171291" y="233937"/>
                  </a:lnTo>
                  <a:lnTo>
                    <a:pt x="172800" y="179120"/>
                  </a:lnTo>
                  <a:lnTo>
                    <a:pt x="167508" y="128821"/>
                  </a:lnTo>
                  <a:lnTo>
                    <a:pt x="140377" y="71310"/>
                  </a:lnTo>
                  <a:lnTo>
                    <a:pt x="113271" y="28626"/>
                  </a:lnTo>
                  <a:lnTo>
                    <a:pt x="92382" y="5039"/>
                  </a:lnTo>
                  <a:lnTo>
                    <a:pt x="83047" y="1175"/>
                  </a:lnTo>
                  <a:lnTo>
                    <a:pt x="60196" y="0"/>
                  </a:lnTo>
                  <a:lnTo>
                    <a:pt x="49891" y="4834"/>
                  </a:lnTo>
                  <a:lnTo>
                    <a:pt x="32202" y="22683"/>
                  </a:lnTo>
                  <a:lnTo>
                    <a:pt x="14679" y="59040"/>
                  </a:lnTo>
                  <a:lnTo>
                    <a:pt x="7667" y="105038"/>
                  </a:lnTo>
                  <a:lnTo>
                    <a:pt x="0" y="161301"/>
                  </a:lnTo>
                  <a:lnTo>
                    <a:pt x="1498" y="216835"/>
                  </a:lnTo>
                  <a:lnTo>
                    <a:pt x="9351" y="270335"/>
                  </a:lnTo>
                  <a:lnTo>
                    <a:pt x="23655" y="332409"/>
                  </a:lnTo>
                  <a:lnTo>
                    <a:pt x="47797" y="386611"/>
                  </a:lnTo>
                  <a:lnTo>
                    <a:pt x="78414" y="4426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073906" y="3063792"/>
            <a:ext cx="915981" cy="1105494"/>
            <a:chOff x="1073906" y="3063792"/>
            <a:chExt cx="915981" cy="1105494"/>
          </a:xfrm>
        </p:grpSpPr>
        <p:sp>
          <p:nvSpPr>
            <p:cNvPr id="9" name="Freeform 8"/>
            <p:cNvSpPr/>
            <p:nvPr/>
          </p:nvSpPr>
          <p:spPr>
            <a:xfrm>
              <a:off x="1073906" y="3063792"/>
              <a:ext cx="915981" cy="1105494"/>
            </a:xfrm>
            <a:custGeom>
              <a:avLst/>
              <a:gdLst/>
              <a:ahLst/>
              <a:cxnLst/>
              <a:rect l="0" t="0" r="0" b="0"/>
              <a:pathLst>
                <a:path w="915981" h="1105494">
                  <a:moveTo>
                    <a:pt x="0" y="0"/>
                  </a:moveTo>
                  <a:lnTo>
                    <a:pt x="49498" y="59594"/>
                  </a:lnTo>
                  <a:lnTo>
                    <a:pt x="105523" y="118344"/>
                  </a:lnTo>
                  <a:lnTo>
                    <a:pt x="164819" y="175437"/>
                  </a:lnTo>
                  <a:lnTo>
                    <a:pt x="224213" y="231626"/>
                  </a:lnTo>
                  <a:lnTo>
                    <a:pt x="250487" y="255803"/>
                  </a:lnTo>
                  <a:lnTo>
                    <a:pt x="301689" y="317501"/>
                  </a:lnTo>
                  <a:lnTo>
                    <a:pt x="350943" y="378928"/>
                  </a:lnTo>
                  <a:lnTo>
                    <a:pt x="375905" y="413019"/>
                  </a:lnTo>
                  <a:lnTo>
                    <a:pt x="391749" y="439791"/>
                  </a:lnTo>
                  <a:lnTo>
                    <a:pt x="438816" y="496779"/>
                  </a:lnTo>
                  <a:lnTo>
                    <a:pt x="480813" y="558181"/>
                  </a:lnTo>
                  <a:lnTo>
                    <a:pt x="528766" y="614932"/>
                  </a:lnTo>
                  <a:lnTo>
                    <a:pt x="569190" y="676270"/>
                  </a:lnTo>
                  <a:lnTo>
                    <a:pt x="610710" y="737210"/>
                  </a:lnTo>
                  <a:lnTo>
                    <a:pt x="652772" y="791852"/>
                  </a:lnTo>
                  <a:lnTo>
                    <a:pt x="701900" y="854402"/>
                  </a:lnTo>
                  <a:lnTo>
                    <a:pt x="758052" y="915768"/>
                  </a:lnTo>
                  <a:lnTo>
                    <a:pt x="821223" y="979145"/>
                  </a:lnTo>
                  <a:lnTo>
                    <a:pt x="876205" y="1036472"/>
                  </a:lnTo>
                  <a:lnTo>
                    <a:pt x="910391" y="1096408"/>
                  </a:lnTo>
                  <a:lnTo>
                    <a:pt x="915980" y="11054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289416" y="3126963"/>
              <a:ext cx="26647" cy="115815"/>
            </a:xfrm>
            <a:custGeom>
              <a:avLst/>
              <a:gdLst/>
              <a:ahLst/>
              <a:cxnLst/>
              <a:rect l="0" t="0" r="0" b="0"/>
              <a:pathLst>
                <a:path w="26647" h="115815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16584" y="91881"/>
                  </a:lnTo>
                  <a:lnTo>
                    <a:pt x="26646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179191" y="3211191"/>
              <a:ext cx="231628" cy="231628"/>
            </a:xfrm>
            <a:custGeom>
              <a:avLst/>
              <a:gdLst/>
              <a:ahLst/>
              <a:cxnLst/>
              <a:rect l="0" t="0" r="0" b="0"/>
              <a:pathLst>
                <a:path w="231628" h="231628">
                  <a:moveTo>
                    <a:pt x="231627" y="0"/>
                  </a:moveTo>
                  <a:lnTo>
                    <a:pt x="178922" y="37087"/>
                  </a:lnTo>
                  <a:lnTo>
                    <a:pt x="126544" y="94154"/>
                  </a:lnTo>
                  <a:lnTo>
                    <a:pt x="77221" y="152920"/>
                  </a:lnTo>
                  <a:lnTo>
                    <a:pt x="21058" y="210512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409215" y="3274362"/>
              <a:ext cx="96361" cy="74846"/>
            </a:xfrm>
            <a:custGeom>
              <a:avLst/>
              <a:gdLst/>
              <a:ahLst/>
              <a:cxnLst/>
              <a:rect l="0" t="0" r="0" b="0"/>
              <a:pathLst>
                <a:path w="96361" h="74846">
                  <a:moveTo>
                    <a:pt x="12132" y="42114"/>
                  </a:moveTo>
                  <a:lnTo>
                    <a:pt x="953" y="53293"/>
                  </a:lnTo>
                  <a:lnTo>
                    <a:pt x="0" y="58925"/>
                  </a:lnTo>
                  <a:lnTo>
                    <a:pt x="1704" y="65020"/>
                  </a:lnTo>
                  <a:lnTo>
                    <a:pt x="5180" y="71423"/>
                  </a:lnTo>
                  <a:lnTo>
                    <a:pt x="11007" y="74521"/>
                  </a:lnTo>
                  <a:lnTo>
                    <a:pt x="26840" y="74845"/>
                  </a:lnTo>
                  <a:lnTo>
                    <a:pt x="42455" y="67970"/>
                  </a:lnTo>
                  <a:lnTo>
                    <a:pt x="71544" y="44492"/>
                  </a:lnTo>
                  <a:lnTo>
                    <a:pt x="9636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400290" y="3213907"/>
              <a:ext cx="115814" cy="81513"/>
            </a:xfrm>
            <a:custGeom>
              <a:avLst/>
              <a:gdLst/>
              <a:ahLst/>
              <a:cxnLst/>
              <a:rect l="0" t="0" r="0" b="0"/>
              <a:pathLst>
                <a:path w="115814" h="81513">
                  <a:moveTo>
                    <a:pt x="0" y="60455"/>
                  </a:moveTo>
                  <a:lnTo>
                    <a:pt x="9575" y="36409"/>
                  </a:lnTo>
                  <a:lnTo>
                    <a:pt x="20243" y="22082"/>
                  </a:lnTo>
                  <a:lnTo>
                    <a:pt x="44992" y="6451"/>
                  </a:lnTo>
                  <a:lnTo>
                    <a:pt x="80141" y="0"/>
                  </a:lnTo>
                  <a:lnTo>
                    <a:pt x="89692" y="2605"/>
                  </a:lnTo>
                  <a:lnTo>
                    <a:pt x="97229" y="7850"/>
                  </a:lnTo>
                  <a:lnTo>
                    <a:pt x="103424" y="14857"/>
                  </a:lnTo>
                  <a:lnTo>
                    <a:pt x="110307" y="35120"/>
                  </a:lnTo>
                  <a:lnTo>
                    <a:pt x="115813" y="815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476916" y="3393649"/>
              <a:ext cx="124586" cy="196569"/>
            </a:xfrm>
            <a:custGeom>
              <a:avLst/>
              <a:gdLst/>
              <a:ahLst/>
              <a:cxnLst/>
              <a:rect l="0" t="0" r="0" b="0"/>
              <a:pathLst>
                <a:path w="124586" h="196569">
                  <a:moveTo>
                    <a:pt x="18130" y="38641"/>
                  </a:moveTo>
                  <a:lnTo>
                    <a:pt x="6952" y="49819"/>
                  </a:lnTo>
                  <a:lnTo>
                    <a:pt x="1464" y="67785"/>
                  </a:lnTo>
                  <a:lnTo>
                    <a:pt x="0" y="79128"/>
                  </a:lnTo>
                  <a:lnTo>
                    <a:pt x="2534" y="85519"/>
                  </a:lnTo>
                  <a:lnTo>
                    <a:pt x="7733" y="88610"/>
                  </a:lnTo>
                  <a:lnTo>
                    <a:pt x="14708" y="89501"/>
                  </a:lnTo>
                  <a:lnTo>
                    <a:pt x="28698" y="84252"/>
                  </a:lnTo>
                  <a:lnTo>
                    <a:pt x="91831" y="27929"/>
                  </a:lnTo>
                  <a:lnTo>
                    <a:pt x="119906" y="0"/>
                  </a:lnTo>
                  <a:lnTo>
                    <a:pt x="123415" y="12"/>
                  </a:lnTo>
                  <a:lnTo>
                    <a:pt x="124585" y="4700"/>
                  </a:lnTo>
                  <a:lnTo>
                    <a:pt x="121595" y="22386"/>
                  </a:lnTo>
                  <a:lnTo>
                    <a:pt x="94175" y="79770"/>
                  </a:lnTo>
                  <a:lnTo>
                    <a:pt x="53123" y="138250"/>
                  </a:lnTo>
                  <a:lnTo>
                    <a:pt x="34704" y="174130"/>
                  </a:lnTo>
                  <a:lnTo>
                    <a:pt x="28659" y="1965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495046" y="3334849"/>
              <a:ext cx="84229" cy="65856"/>
            </a:xfrm>
            <a:custGeom>
              <a:avLst/>
              <a:gdLst/>
              <a:ahLst/>
              <a:cxnLst/>
              <a:rect l="0" t="0" r="0" b="0"/>
              <a:pathLst>
                <a:path w="84229" h="65856">
                  <a:moveTo>
                    <a:pt x="0" y="65855"/>
                  </a:moveTo>
                  <a:lnTo>
                    <a:pt x="20244" y="21893"/>
                  </a:lnTo>
                  <a:lnTo>
                    <a:pt x="35903" y="8101"/>
                  </a:lnTo>
                  <a:lnTo>
                    <a:pt x="44993" y="2786"/>
                  </a:lnTo>
                  <a:lnTo>
                    <a:pt x="61331" y="0"/>
                  </a:lnTo>
                  <a:lnTo>
                    <a:pt x="84228" y="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583068" y="3551575"/>
              <a:ext cx="134243" cy="186042"/>
            </a:xfrm>
            <a:custGeom>
              <a:avLst/>
              <a:gdLst/>
              <a:ahLst/>
              <a:cxnLst/>
              <a:rect l="0" t="0" r="0" b="0"/>
              <a:pathLst>
                <a:path w="134243" h="186042">
                  <a:moveTo>
                    <a:pt x="38320" y="7057"/>
                  </a:moveTo>
                  <a:lnTo>
                    <a:pt x="9012" y="41954"/>
                  </a:lnTo>
                  <a:lnTo>
                    <a:pt x="1897" y="64291"/>
                  </a:lnTo>
                  <a:lnTo>
                    <a:pt x="0" y="76798"/>
                  </a:lnTo>
                  <a:lnTo>
                    <a:pt x="3415" y="83967"/>
                  </a:lnTo>
                  <a:lnTo>
                    <a:pt x="10371" y="87576"/>
                  </a:lnTo>
                  <a:lnTo>
                    <a:pt x="19687" y="88812"/>
                  </a:lnTo>
                  <a:lnTo>
                    <a:pt x="36278" y="83947"/>
                  </a:lnTo>
                  <a:lnTo>
                    <a:pt x="80255" y="48526"/>
                  </a:lnTo>
                  <a:lnTo>
                    <a:pt x="129557" y="0"/>
                  </a:lnTo>
                  <a:lnTo>
                    <a:pt x="133070" y="13"/>
                  </a:lnTo>
                  <a:lnTo>
                    <a:pt x="134242" y="4700"/>
                  </a:lnTo>
                  <a:lnTo>
                    <a:pt x="131255" y="22387"/>
                  </a:lnTo>
                  <a:lnTo>
                    <a:pt x="109425" y="79771"/>
                  </a:lnTo>
                  <a:lnTo>
                    <a:pt x="79630" y="133269"/>
                  </a:lnTo>
                  <a:lnTo>
                    <a:pt x="68379" y="153228"/>
                  </a:lnTo>
                  <a:lnTo>
                    <a:pt x="59377" y="186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608340" y="3442818"/>
            <a:ext cx="232441" cy="568540"/>
            <a:chOff x="1608340" y="3442818"/>
            <a:chExt cx="232441" cy="568540"/>
          </a:xfrm>
        </p:grpSpPr>
        <p:sp>
          <p:nvSpPr>
            <p:cNvPr id="18" name="Freeform 17"/>
            <p:cNvSpPr/>
            <p:nvPr/>
          </p:nvSpPr>
          <p:spPr>
            <a:xfrm>
              <a:off x="1608340" y="3442818"/>
              <a:ext cx="141846" cy="305328"/>
            </a:xfrm>
            <a:custGeom>
              <a:avLst/>
              <a:gdLst/>
              <a:ahLst/>
              <a:cxnLst/>
              <a:rect l="0" t="0" r="0" b="0"/>
              <a:pathLst>
                <a:path w="141846" h="305328">
                  <a:moveTo>
                    <a:pt x="65691" y="0"/>
                  </a:moveTo>
                  <a:lnTo>
                    <a:pt x="54512" y="11179"/>
                  </a:lnTo>
                  <a:lnTo>
                    <a:pt x="41971" y="40487"/>
                  </a:lnTo>
                  <a:lnTo>
                    <a:pt x="26084" y="98378"/>
                  </a:lnTo>
                  <a:lnTo>
                    <a:pt x="0" y="159661"/>
                  </a:lnTo>
                  <a:lnTo>
                    <a:pt x="46437" y="104257"/>
                  </a:lnTo>
                  <a:lnTo>
                    <a:pt x="87104" y="68557"/>
                  </a:lnTo>
                  <a:lnTo>
                    <a:pt x="97514" y="64422"/>
                  </a:lnTo>
                  <a:lnTo>
                    <a:pt x="118439" y="62947"/>
                  </a:lnTo>
                  <a:lnTo>
                    <a:pt x="126592" y="66532"/>
                  </a:lnTo>
                  <a:lnTo>
                    <a:pt x="138771" y="79873"/>
                  </a:lnTo>
                  <a:lnTo>
                    <a:pt x="141845" y="100619"/>
                  </a:lnTo>
                  <a:lnTo>
                    <a:pt x="138141" y="125439"/>
                  </a:lnTo>
                  <a:lnTo>
                    <a:pt x="115815" y="187777"/>
                  </a:lnTo>
                  <a:lnTo>
                    <a:pt x="85954" y="250260"/>
                  </a:lnTo>
                  <a:lnTo>
                    <a:pt x="55162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674031" y="3684117"/>
              <a:ext cx="166750" cy="327241"/>
            </a:xfrm>
            <a:custGeom>
              <a:avLst/>
              <a:gdLst/>
              <a:ahLst/>
              <a:cxnLst/>
              <a:rect l="0" t="0" r="0" b="0"/>
              <a:pathLst>
                <a:path w="166750" h="327241">
                  <a:moveTo>
                    <a:pt x="136870" y="21914"/>
                  </a:moveTo>
                  <a:lnTo>
                    <a:pt x="112824" y="31489"/>
                  </a:lnTo>
                  <a:lnTo>
                    <a:pt x="98497" y="42157"/>
                  </a:lnTo>
                  <a:lnTo>
                    <a:pt x="82866" y="66906"/>
                  </a:lnTo>
                  <a:lnTo>
                    <a:pt x="84490" y="71796"/>
                  </a:lnTo>
                  <a:lnTo>
                    <a:pt x="90252" y="73886"/>
                  </a:lnTo>
                  <a:lnTo>
                    <a:pt x="98772" y="74109"/>
                  </a:lnTo>
                  <a:lnTo>
                    <a:pt x="114479" y="68118"/>
                  </a:lnTo>
                  <a:lnTo>
                    <a:pt x="121942" y="63245"/>
                  </a:lnTo>
                  <a:lnTo>
                    <a:pt x="143625" y="34030"/>
                  </a:lnTo>
                  <a:lnTo>
                    <a:pt x="159279" y="1327"/>
                  </a:lnTo>
                  <a:lnTo>
                    <a:pt x="162338" y="0"/>
                  </a:lnTo>
                  <a:lnTo>
                    <a:pt x="164377" y="4965"/>
                  </a:lnTo>
                  <a:lnTo>
                    <a:pt x="166749" y="62446"/>
                  </a:lnTo>
                  <a:lnTo>
                    <a:pt x="156897" y="117051"/>
                  </a:lnTo>
                  <a:lnTo>
                    <a:pt x="143686" y="178487"/>
                  </a:lnTo>
                  <a:lnTo>
                    <a:pt x="121405" y="237372"/>
                  </a:lnTo>
                  <a:lnTo>
                    <a:pt x="87549" y="294912"/>
                  </a:lnTo>
                  <a:lnTo>
                    <a:pt x="70496" y="310143"/>
                  </a:lnTo>
                  <a:lnTo>
                    <a:pt x="50049" y="319641"/>
                  </a:lnTo>
                  <a:lnTo>
                    <a:pt x="0" y="3272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741158" y="3684974"/>
              <a:ext cx="90801" cy="157983"/>
            </a:xfrm>
            <a:custGeom>
              <a:avLst/>
              <a:gdLst/>
              <a:ahLst/>
              <a:cxnLst/>
              <a:rect l="0" t="0" r="0" b="0"/>
              <a:pathLst>
                <a:path w="90801" h="157983">
                  <a:moveTo>
                    <a:pt x="69743" y="0"/>
                  </a:moveTo>
                  <a:lnTo>
                    <a:pt x="31370" y="29308"/>
                  </a:lnTo>
                  <a:lnTo>
                    <a:pt x="10150" y="55087"/>
                  </a:lnTo>
                  <a:lnTo>
                    <a:pt x="2313" y="77905"/>
                  </a:lnTo>
                  <a:lnTo>
                    <a:pt x="0" y="102475"/>
                  </a:lnTo>
                  <a:lnTo>
                    <a:pt x="2871" y="125093"/>
                  </a:lnTo>
                  <a:lnTo>
                    <a:pt x="11166" y="143724"/>
                  </a:lnTo>
                  <a:lnTo>
                    <a:pt x="16654" y="151968"/>
                  </a:lnTo>
                  <a:lnTo>
                    <a:pt x="23822" y="156294"/>
                  </a:lnTo>
                  <a:lnTo>
                    <a:pt x="41145" y="157982"/>
                  </a:lnTo>
                  <a:lnTo>
                    <a:pt x="57423" y="151712"/>
                  </a:lnTo>
                  <a:lnTo>
                    <a:pt x="76621" y="141268"/>
                  </a:lnTo>
                  <a:lnTo>
                    <a:pt x="9080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591768" y="2516310"/>
            <a:ext cx="4019715" cy="1579276"/>
            <a:chOff x="591768" y="2516310"/>
            <a:chExt cx="4019715" cy="1579276"/>
          </a:xfrm>
        </p:grpSpPr>
        <p:sp>
          <p:nvSpPr>
            <p:cNvPr id="22" name="Freeform 21"/>
            <p:cNvSpPr/>
            <p:nvPr/>
          </p:nvSpPr>
          <p:spPr>
            <a:xfrm>
              <a:off x="591768" y="2726880"/>
              <a:ext cx="239984" cy="296338"/>
            </a:xfrm>
            <a:custGeom>
              <a:avLst/>
              <a:gdLst/>
              <a:ahLst/>
              <a:cxnLst/>
              <a:rect l="0" t="0" r="0" b="0"/>
              <a:pathLst>
                <a:path w="239984" h="296338">
                  <a:moveTo>
                    <a:pt x="113641" y="0"/>
                  </a:moveTo>
                  <a:lnTo>
                    <a:pt x="67002" y="55045"/>
                  </a:lnTo>
                  <a:lnTo>
                    <a:pt x="29467" y="114513"/>
                  </a:lnTo>
                  <a:lnTo>
                    <a:pt x="8825" y="171405"/>
                  </a:lnTo>
                  <a:lnTo>
                    <a:pt x="0" y="225191"/>
                  </a:lnTo>
                  <a:lnTo>
                    <a:pt x="4060" y="266895"/>
                  </a:lnTo>
                  <a:lnTo>
                    <a:pt x="9002" y="277366"/>
                  </a:lnTo>
                  <a:lnTo>
                    <a:pt x="23851" y="292120"/>
                  </a:lnTo>
                  <a:lnTo>
                    <a:pt x="48388" y="296337"/>
                  </a:lnTo>
                  <a:lnTo>
                    <a:pt x="106211" y="289513"/>
                  </a:lnTo>
                  <a:lnTo>
                    <a:pt x="161523" y="269665"/>
                  </a:lnTo>
                  <a:lnTo>
                    <a:pt x="218299" y="249562"/>
                  </a:lnTo>
                  <a:lnTo>
                    <a:pt x="239983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879197" y="2653181"/>
              <a:ext cx="247353" cy="357970"/>
            </a:xfrm>
            <a:custGeom>
              <a:avLst/>
              <a:gdLst/>
              <a:ahLst/>
              <a:cxnLst/>
              <a:rect l="0" t="0" r="0" b="0"/>
              <a:pathLst>
                <a:path w="247353" h="357970">
                  <a:moveTo>
                    <a:pt x="15725" y="0"/>
                  </a:moveTo>
                  <a:lnTo>
                    <a:pt x="8489" y="27556"/>
                  </a:lnTo>
                  <a:lnTo>
                    <a:pt x="5847" y="83779"/>
                  </a:lnTo>
                  <a:lnTo>
                    <a:pt x="5389" y="132448"/>
                  </a:lnTo>
                  <a:lnTo>
                    <a:pt x="2134" y="188202"/>
                  </a:lnTo>
                  <a:lnTo>
                    <a:pt x="0" y="238647"/>
                  </a:lnTo>
                  <a:lnTo>
                    <a:pt x="9759" y="292025"/>
                  </a:lnTo>
                  <a:lnTo>
                    <a:pt x="14087" y="297629"/>
                  </a:lnTo>
                  <a:lnTo>
                    <a:pt x="19312" y="299025"/>
                  </a:lnTo>
                  <a:lnTo>
                    <a:pt x="25136" y="297616"/>
                  </a:lnTo>
                  <a:lnTo>
                    <a:pt x="30187" y="293167"/>
                  </a:lnTo>
                  <a:lnTo>
                    <a:pt x="38920" y="278865"/>
                  </a:lnTo>
                  <a:lnTo>
                    <a:pt x="63897" y="222582"/>
                  </a:lnTo>
                  <a:lnTo>
                    <a:pt x="95638" y="168651"/>
                  </a:lnTo>
                  <a:lnTo>
                    <a:pt x="128385" y="121428"/>
                  </a:lnTo>
                  <a:lnTo>
                    <a:pt x="154780" y="104479"/>
                  </a:lnTo>
                  <a:lnTo>
                    <a:pt x="164581" y="104748"/>
                  </a:lnTo>
                  <a:lnTo>
                    <a:pt x="184828" y="114405"/>
                  </a:lnTo>
                  <a:lnTo>
                    <a:pt x="199286" y="130395"/>
                  </a:lnTo>
                  <a:lnTo>
                    <a:pt x="218100" y="169256"/>
                  </a:lnTo>
                  <a:lnTo>
                    <a:pt x="225846" y="226369"/>
                  </a:lnTo>
                  <a:lnTo>
                    <a:pt x="237428" y="287043"/>
                  </a:lnTo>
                  <a:lnTo>
                    <a:pt x="244411" y="328375"/>
                  </a:lnTo>
                  <a:lnTo>
                    <a:pt x="247352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273948" y="2768994"/>
              <a:ext cx="10529" cy="263214"/>
            </a:xfrm>
            <a:custGeom>
              <a:avLst/>
              <a:gdLst/>
              <a:ahLst/>
              <a:cxnLst/>
              <a:rect l="0" t="0" r="0" b="0"/>
              <a:pathLst>
                <a:path w="10529" h="263214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1170" y="164802"/>
                  </a:lnTo>
                  <a:lnTo>
                    <a:pt x="8333" y="221070"/>
                  </a:lnTo>
                  <a:lnTo>
                    <a:pt x="10528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305533" y="2579481"/>
              <a:ext cx="1" cy="42115"/>
            </a:xfrm>
            <a:custGeom>
              <a:avLst/>
              <a:gdLst/>
              <a:ahLst/>
              <a:cxnLst/>
              <a:rect l="0" t="0" r="0" b="0"/>
              <a:pathLst>
                <a:path w="1" h="42115">
                  <a:moveTo>
                    <a:pt x="0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432526" y="2516310"/>
              <a:ext cx="30936" cy="547483"/>
            </a:xfrm>
            <a:custGeom>
              <a:avLst/>
              <a:gdLst/>
              <a:ahLst/>
              <a:cxnLst/>
              <a:rect l="0" t="0" r="0" b="0"/>
              <a:pathLst>
                <a:path w="30936" h="547483">
                  <a:moveTo>
                    <a:pt x="9878" y="0"/>
                  </a:moveTo>
                  <a:lnTo>
                    <a:pt x="2642" y="27557"/>
                  </a:lnTo>
                  <a:lnTo>
                    <a:pt x="0" y="86899"/>
                  </a:lnTo>
                  <a:lnTo>
                    <a:pt x="5067" y="149357"/>
                  </a:lnTo>
                  <a:lnTo>
                    <a:pt x="10097" y="212820"/>
                  </a:lnTo>
                  <a:lnTo>
                    <a:pt x="18023" y="264697"/>
                  </a:lnTo>
                  <a:lnTo>
                    <a:pt x="14346" y="319658"/>
                  </a:lnTo>
                  <a:lnTo>
                    <a:pt x="11930" y="374405"/>
                  </a:lnTo>
                  <a:lnTo>
                    <a:pt x="19059" y="436650"/>
                  </a:lnTo>
                  <a:lnTo>
                    <a:pt x="26206" y="490451"/>
                  </a:lnTo>
                  <a:lnTo>
                    <a:pt x="23814" y="522785"/>
                  </a:lnTo>
                  <a:lnTo>
                    <a:pt x="30935" y="54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534868" y="2548081"/>
              <a:ext cx="181278" cy="484426"/>
            </a:xfrm>
            <a:custGeom>
              <a:avLst/>
              <a:gdLst/>
              <a:ahLst/>
              <a:cxnLst/>
              <a:rect l="0" t="0" r="0" b="0"/>
              <a:pathLst>
                <a:path w="181278" h="484426">
                  <a:moveTo>
                    <a:pt x="139163" y="326198"/>
                  </a:moveTo>
                  <a:lnTo>
                    <a:pt x="96471" y="340771"/>
                  </a:lnTo>
                  <a:lnTo>
                    <a:pt x="54821" y="371191"/>
                  </a:lnTo>
                  <a:lnTo>
                    <a:pt x="15473" y="426147"/>
                  </a:lnTo>
                  <a:lnTo>
                    <a:pt x="608" y="454079"/>
                  </a:lnTo>
                  <a:lnTo>
                    <a:pt x="0" y="462925"/>
                  </a:lnTo>
                  <a:lnTo>
                    <a:pt x="5563" y="478992"/>
                  </a:lnTo>
                  <a:lnTo>
                    <a:pt x="11492" y="483043"/>
                  </a:lnTo>
                  <a:lnTo>
                    <a:pt x="27438" y="484425"/>
                  </a:lnTo>
                  <a:lnTo>
                    <a:pt x="84863" y="472712"/>
                  </a:lnTo>
                  <a:lnTo>
                    <a:pt x="95944" y="469498"/>
                  </a:lnTo>
                  <a:lnTo>
                    <a:pt x="114495" y="456567"/>
                  </a:lnTo>
                  <a:lnTo>
                    <a:pt x="122718" y="448206"/>
                  </a:lnTo>
                  <a:lnTo>
                    <a:pt x="139879" y="408492"/>
                  </a:lnTo>
                  <a:lnTo>
                    <a:pt x="148923" y="352246"/>
                  </a:lnTo>
                  <a:lnTo>
                    <a:pt x="158501" y="289681"/>
                  </a:lnTo>
                  <a:lnTo>
                    <a:pt x="168327" y="229059"/>
                  </a:lnTo>
                  <a:lnTo>
                    <a:pt x="170270" y="174819"/>
                  </a:lnTo>
                  <a:lnTo>
                    <a:pt x="170654" y="111809"/>
                  </a:lnTo>
                  <a:lnTo>
                    <a:pt x="173849" y="56209"/>
                  </a:lnTo>
                  <a:lnTo>
                    <a:pt x="176806" y="31898"/>
                  </a:lnTo>
                  <a:lnTo>
                    <a:pt x="174233" y="92"/>
                  </a:lnTo>
                  <a:lnTo>
                    <a:pt x="175411" y="0"/>
                  </a:lnTo>
                  <a:lnTo>
                    <a:pt x="177366" y="3448"/>
                  </a:lnTo>
                  <a:lnTo>
                    <a:pt x="180118" y="30657"/>
                  </a:lnTo>
                  <a:lnTo>
                    <a:pt x="172791" y="87065"/>
                  </a:lnTo>
                  <a:lnTo>
                    <a:pt x="174473" y="123933"/>
                  </a:lnTo>
                  <a:lnTo>
                    <a:pt x="179933" y="173421"/>
                  </a:lnTo>
                  <a:lnTo>
                    <a:pt x="181011" y="236662"/>
                  </a:lnTo>
                  <a:lnTo>
                    <a:pt x="178104" y="299240"/>
                  </a:lnTo>
                  <a:lnTo>
                    <a:pt x="172201" y="351679"/>
                  </a:lnTo>
                  <a:lnTo>
                    <a:pt x="181277" y="4104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833706" y="2805353"/>
              <a:ext cx="166709" cy="174226"/>
            </a:xfrm>
            <a:custGeom>
              <a:avLst/>
              <a:gdLst/>
              <a:ahLst/>
              <a:cxnLst/>
              <a:rect l="0" t="0" r="0" b="0"/>
              <a:pathLst>
                <a:path w="166709" h="174226">
                  <a:moveTo>
                    <a:pt x="19309" y="47869"/>
                  </a:moveTo>
                  <a:lnTo>
                    <a:pt x="8131" y="64637"/>
                  </a:lnTo>
                  <a:lnTo>
                    <a:pt x="1179" y="97421"/>
                  </a:lnTo>
                  <a:lnTo>
                    <a:pt x="0" y="149251"/>
                  </a:lnTo>
                  <a:lnTo>
                    <a:pt x="4098" y="172477"/>
                  </a:lnTo>
                  <a:lnTo>
                    <a:pt x="5659" y="174225"/>
                  </a:lnTo>
                  <a:lnTo>
                    <a:pt x="7393" y="160569"/>
                  </a:lnTo>
                  <a:lnTo>
                    <a:pt x="3384" y="110631"/>
                  </a:lnTo>
                  <a:lnTo>
                    <a:pt x="5183" y="100239"/>
                  </a:lnTo>
                  <a:lnTo>
                    <a:pt x="16540" y="79333"/>
                  </a:lnTo>
                  <a:lnTo>
                    <a:pt x="55966" y="19393"/>
                  </a:lnTo>
                  <a:lnTo>
                    <a:pt x="64804" y="11338"/>
                  </a:lnTo>
                  <a:lnTo>
                    <a:pt x="87102" y="2387"/>
                  </a:lnTo>
                  <a:lnTo>
                    <a:pt x="99600" y="0"/>
                  </a:lnTo>
                  <a:lnTo>
                    <a:pt x="119725" y="3588"/>
                  </a:lnTo>
                  <a:lnTo>
                    <a:pt x="144208" y="18761"/>
                  </a:lnTo>
                  <a:lnTo>
                    <a:pt x="156708" y="31423"/>
                  </a:lnTo>
                  <a:lnTo>
                    <a:pt x="166708" y="583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040043" y="2846992"/>
              <a:ext cx="234113" cy="203817"/>
            </a:xfrm>
            <a:custGeom>
              <a:avLst/>
              <a:gdLst/>
              <a:ahLst/>
              <a:cxnLst/>
              <a:rect l="0" t="0" r="0" b="0"/>
              <a:pathLst>
                <a:path w="234113" h="203817">
                  <a:moveTo>
                    <a:pt x="34071" y="79930"/>
                  </a:moveTo>
                  <a:lnTo>
                    <a:pt x="45249" y="91108"/>
                  </a:lnTo>
                  <a:lnTo>
                    <a:pt x="63215" y="96596"/>
                  </a:lnTo>
                  <a:lnTo>
                    <a:pt x="86798" y="97866"/>
                  </a:lnTo>
                  <a:lnTo>
                    <a:pt x="124043" y="90833"/>
                  </a:lnTo>
                  <a:lnTo>
                    <a:pt x="142689" y="80487"/>
                  </a:lnTo>
                  <a:lnTo>
                    <a:pt x="148597" y="72112"/>
                  </a:lnTo>
                  <a:lnTo>
                    <a:pt x="155161" y="50329"/>
                  </a:lnTo>
                  <a:lnTo>
                    <a:pt x="153267" y="11758"/>
                  </a:lnTo>
                  <a:lnTo>
                    <a:pt x="146290" y="4066"/>
                  </a:lnTo>
                  <a:lnTo>
                    <a:pt x="135790" y="108"/>
                  </a:lnTo>
                  <a:lnTo>
                    <a:pt x="109695" y="0"/>
                  </a:lnTo>
                  <a:lnTo>
                    <a:pt x="82499" y="7751"/>
                  </a:lnTo>
                  <a:lnTo>
                    <a:pt x="64173" y="22114"/>
                  </a:lnTo>
                  <a:lnTo>
                    <a:pt x="18198" y="83520"/>
                  </a:lnTo>
                  <a:lnTo>
                    <a:pt x="0" y="131202"/>
                  </a:lnTo>
                  <a:lnTo>
                    <a:pt x="1770" y="153021"/>
                  </a:lnTo>
                  <a:lnTo>
                    <a:pt x="5518" y="163752"/>
                  </a:lnTo>
                  <a:lnTo>
                    <a:pt x="19041" y="178795"/>
                  </a:lnTo>
                  <a:lnTo>
                    <a:pt x="56318" y="197985"/>
                  </a:lnTo>
                  <a:lnTo>
                    <a:pt x="98244" y="203816"/>
                  </a:lnTo>
                  <a:lnTo>
                    <a:pt x="155238" y="197381"/>
                  </a:lnTo>
                  <a:lnTo>
                    <a:pt x="201504" y="181726"/>
                  </a:lnTo>
                  <a:lnTo>
                    <a:pt x="234112" y="1641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349613" y="2821637"/>
              <a:ext cx="177227" cy="231628"/>
            </a:xfrm>
            <a:custGeom>
              <a:avLst/>
              <a:gdLst/>
              <a:ahLst/>
              <a:cxnLst/>
              <a:rect l="0" t="0" r="0" b="0"/>
              <a:pathLst>
                <a:path w="177227" h="231628">
                  <a:moveTo>
                    <a:pt x="40355" y="0"/>
                  </a:moveTo>
                  <a:lnTo>
                    <a:pt x="30780" y="24047"/>
                  </a:lnTo>
                  <a:lnTo>
                    <a:pt x="20112" y="38373"/>
                  </a:lnTo>
                  <a:lnTo>
                    <a:pt x="13811" y="61899"/>
                  </a:lnTo>
                  <a:lnTo>
                    <a:pt x="4176" y="119071"/>
                  </a:lnTo>
                  <a:lnTo>
                    <a:pt x="0" y="161362"/>
                  </a:lnTo>
                  <a:lnTo>
                    <a:pt x="1753" y="164897"/>
                  </a:lnTo>
                  <a:lnTo>
                    <a:pt x="5262" y="161404"/>
                  </a:lnTo>
                  <a:lnTo>
                    <a:pt x="47785" y="99933"/>
                  </a:lnTo>
                  <a:lnTo>
                    <a:pt x="89524" y="56298"/>
                  </a:lnTo>
                  <a:lnTo>
                    <a:pt x="98871" y="52740"/>
                  </a:lnTo>
                  <a:lnTo>
                    <a:pt x="121734" y="51906"/>
                  </a:lnTo>
                  <a:lnTo>
                    <a:pt x="130873" y="55661"/>
                  </a:lnTo>
                  <a:lnTo>
                    <a:pt x="144146" y="69192"/>
                  </a:lnTo>
                  <a:lnTo>
                    <a:pt x="169768" y="126871"/>
                  </a:lnTo>
                  <a:lnTo>
                    <a:pt x="170791" y="147634"/>
                  </a:lnTo>
                  <a:lnTo>
                    <a:pt x="168406" y="204968"/>
                  </a:lnTo>
                  <a:lnTo>
                    <a:pt x="177226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832165" y="2590010"/>
              <a:ext cx="29333" cy="1189721"/>
            </a:xfrm>
            <a:custGeom>
              <a:avLst/>
              <a:gdLst/>
              <a:ahLst/>
              <a:cxnLst/>
              <a:rect l="0" t="0" r="0" b="0"/>
              <a:pathLst>
                <a:path w="29333" h="1189721">
                  <a:moveTo>
                    <a:pt x="10529" y="0"/>
                  </a:moveTo>
                  <a:lnTo>
                    <a:pt x="1464" y="58617"/>
                  </a:lnTo>
                  <a:lnTo>
                    <a:pt x="6023" y="104585"/>
                  </a:lnTo>
                  <a:lnTo>
                    <a:pt x="9194" y="160840"/>
                  </a:lnTo>
                  <a:lnTo>
                    <a:pt x="10133" y="221961"/>
                  </a:lnTo>
                  <a:lnTo>
                    <a:pt x="4823" y="273347"/>
                  </a:lnTo>
                  <a:lnTo>
                    <a:pt x="1429" y="334975"/>
                  </a:lnTo>
                  <a:lnTo>
                    <a:pt x="424" y="388330"/>
                  </a:lnTo>
                  <a:lnTo>
                    <a:pt x="1254" y="448281"/>
                  </a:lnTo>
                  <a:lnTo>
                    <a:pt x="8350" y="505183"/>
                  </a:lnTo>
                  <a:lnTo>
                    <a:pt x="10099" y="561484"/>
                  </a:lnTo>
                  <a:lnTo>
                    <a:pt x="15991" y="620391"/>
                  </a:lnTo>
                  <a:lnTo>
                    <a:pt x="18805" y="662944"/>
                  </a:lnTo>
                  <a:lnTo>
                    <a:pt x="20390" y="726362"/>
                  </a:lnTo>
                  <a:lnTo>
                    <a:pt x="23979" y="789606"/>
                  </a:lnTo>
                  <a:lnTo>
                    <a:pt x="29332" y="852799"/>
                  </a:lnTo>
                  <a:lnTo>
                    <a:pt x="27798" y="912857"/>
                  </a:lnTo>
                  <a:lnTo>
                    <a:pt x="23055" y="964577"/>
                  </a:lnTo>
                  <a:lnTo>
                    <a:pt x="18530" y="1012657"/>
                  </a:lnTo>
                  <a:lnTo>
                    <a:pt x="12109" y="1075716"/>
                  </a:lnTo>
                  <a:lnTo>
                    <a:pt x="2404" y="1139049"/>
                  </a:lnTo>
                  <a:lnTo>
                    <a:pt x="0" y="11897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916394" y="2747937"/>
              <a:ext cx="202488" cy="326385"/>
            </a:xfrm>
            <a:custGeom>
              <a:avLst/>
              <a:gdLst/>
              <a:ahLst/>
              <a:cxnLst/>
              <a:rect l="0" t="0" r="0" b="0"/>
              <a:pathLst>
                <a:path w="202488" h="326385">
                  <a:moveTo>
                    <a:pt x="200041" y="0"/>
                  </a:moveTo>
                  <a:lnTo>
                    <a:pt x="166419" y="2340"/>
                  </a:lnTo>
                  <a:lnTo>
                    <a:pt x="130548" y="16811"/>
                  </a:lnTo>
                  <a:lnTo>
                    <a:pt x="88753" y="49499"/>
                  </a:lnTo>
                  <a:lnTo>
                    <a:pt x="40123" y="100344"/>
                  </a:lnTo>
                  <a:lnTo>
                    <a:pt x="36107" y="109010"/>
                  </a:lnTo>
                  <a:lnTo>
                    <a:pt x="35770" y="118297"/>
                  </a:lnTo>
                  <a:lnTo>
                    <a:pt x="37885" y="127998"/>
                  </a:lnTo>
                  <a:lnTo>
                    <a:pt x="42804" y="135635"/>
                  </a:lnTo>
                  <a:lnTo>
                    <a:pt x="57628" y="147240"/>
                  </a:lnTo>
                  <a:lnTo>
                    <a:pt x="116251" y="171644"/>
                  </a:lnTo>
                  <a:lnTo>
                    <a:pt x="179022" y="207649"/>
                  </a:lnTo>
                  <a:lnTo>
                    <a:pt x="193819" y="224480"/>
                  </a:lnTo>
                  <a:lnTo>
                    <a:pt x="199402" y="233881"/>
                  </a:lnTo>
                  <a:lnTo>
                    <a:pt x="202487" y="253686"/>
                  </a:lnTo>
                  <a:lnTo>
                    <a:pt x="201672" y="263881"/>
                  </a:lnTo>
                  <a:lnTo>
                    <a:pt x="197619" y="271847"/>
                  </a:lnTo>
                  <a:lnTo>
                    <a:pt x="183757" y="283818"/>
                  </a:lnTo>
                  <a:lnTo>
                    <a:pt x="132993" y="304805"/>
                  </a:lnTo>
                  <a:lnTo>
                    <a:pt x="79952" y="319262"/>
                  </a:lnTo>
                  <a:lnTo>
                    <a:pt x="19786" y="325446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206040" y="2773225"/>
              <a:ext cx="230546" cy="444901"/>
            </a:xfrm>
            <a:custGeom>
              <a:avLst/>
              <a:gdLst/>
              <a:ahLst/>
              <a:cxnLst/>
              <a:rect l="0" t="0" r="0" b="0"/>
              <a:pathLst>
                <a:path w="230546" h="444901">
                  <a:moveTo>
                    <a:pt x="47265" y="90526"/>
                  </a:moveTo>
                  <a:lnTo>
                    <a:pt x="38932" y="128004"/>
                  </a:lnTo>
                  <a:lnTo>
                    <a:pt x="37171" y="179427"/>
                  </a:lnTo>
                  <a:lnTo>
                    <a:pt x="29587" y="234645"/>
                  </a:lnTo>
                  <a:lnTo>
                    <a:pt x="26876" y="293732"/>
                  </a:lnTo>
                  <a:lnTo>
                    <a:pt x="26340" y="355793"/>
                  </a:lnTo>
                  <a:lnTo>
                    <a:pt x="18999" y="413113"/>
                  </a:lnTo>
                  <a:lnTo>
                    <a:pt x="17155" y="441348"/>
                  </a:lnTo>
                  <a:lnTo>
                    <a:pt x="15493" y="444900"/>
                  </a:lnTo>
                  <a:lnTo>
                    <a:pt x="13216" y="441419"/>
                  </a:lnTo>
                  <a:lnTo>
                    <a:pt x="8736" y="421954"/>
                  </a:lnTo>
                  <a:lnTo>
                    <a:pt x="5859" y="361797"/>
                  </a:lnTo>
                  <a:lnTo>
                    <a:pt x="2242" y="307773"/>
                  </a:lnTo>
                  <a:lnTo>
                    <a:pt x="0" y="250432"/>
                  </a:lnTo>
                  <a:lnTo>
                    <a:pt x="3625" y="193278"/>
                  </a:lnTo>
                  <a:lnTo>
                    <a:pt x="7982" y="153741"/>
                  </a:lnTo>
                  <a:lnTo>
                    <a:pt x="28997" y="99768"/>
                  </a:lnTo>
                  <a:lnTo>
                    <a:pt x="51731" y="55960"/>
                  </a:lnTo>
                  <a:lnTo>
                    <a:pt x="94906" y="11264"/>
                  </a:lnTo>
                  <a:lnTo>
                    <a:pt x="116013" y="2656"/>
                  </a:lnTo>
                  <a:lnTo>
                    <a:pt x="139821" y="0"/>
                  </a:lnTo>
                  <a:lnTo>
                    <a:pt x="162101" y="2719"/>
                  </a:lnTo>
                  <a:lnTo>
                    <a:pt x="180582" y="14066"/>
                  </a:lnTo>
                  <a:lnTo>
                    <a:pt x="211509" y="44357"/>
                  </a:lnTo>
                  <a:lnTo>
                    <a:pt x="219698" y="68057"/>
                  </a:lnTo>
                  <a:lnTo>
                    <a:pt x="230545" y="119753"/>
                  </a:lnTo>
                  <a:lnTo>
                    <a:pt x="229342" y="158587"/>
                  </a:lnTo>
                  <a:lnTo>
                    <a:pt x="215988" y="194140"/>
                  </a:lnTo>
                  <a:lnTo>
                    <a:pt x="191624" y="221312"/>
                  </a:lnTo>
                  <a:lnTo>
                    <a:pt x="162178" y="238592"/>
                  </a:lnTo>
                  <a:lnTo>
                    <a:pt x="101984" y="258607"/>
                  </a:lnTo>
                  <a:lnTo>
                    <a:pt x="65818" y="266280"/>
                  </a:lnTo>
                  <a:lnTo>
                    <a:pt x="26208" y="2695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476695" y="2854842"/>
              <a:ext cx="229337" cy="248584"/>
            </a:xfrm>
            <a:custGeom>
              <a:avLst/>
              <a:gdLst/>
              <a:ahLst/>
              <a:cxnLst/>
              <a:rect l="0" t="0" r="0" b="0"/>
              <a:pathLst>
                <a:path w="229337" h="248584">
                  <a:moveTo>
                    <a:pt x="18766" y="93137"/>
                  </a:moveTo>
                  <a:lnTo>
                    <a:pt x="73811" y="109925"/>
                  </a:lnTo>
                  <a:lnTo>
                    <a:pt x="110594" y="111759"/>
                  </a:lnTo>
                  <a:lnTo>
                    <a:pt x="165779" y="99373"/>
                  </a:lnTo>
                  <a:lnTo>
                    <a:pt x="183931" y="86550"/>
                  </a:lnTo>
                  <a:lnTo>
                    <a:pt x="192047" y="78217"/>
                  </a:lnTo>
                  <a:lnTo>
                    <a:pt x="201065" y="56480"/>
                  </a:lnTo>
                  <a:lnTo>
                    <a:pt x="203469" y="44133"/>
                  </a:lnTo>
                  <a:lnTo>
                    <a:pt x="199902" y="21054"/>
                  </a:lnTo>
                  <a:lnTo>
                    <a:pt x="195675" y="9987"/>
                  </a:lnTo>
                  <a:lnTo>
                    <a:pt x="187008" y="3779"/>
                  </a:lnTo>
                  <a:lnTo>
                    <a:pt x="161780" y="0"/>
                  </a:lnTo>
                  <a:lnTo>
                    <a:pt x="137310" y="5339"/>
                  </a:lnTo>
                  <a:lnTo>
                    <a:pt x="76231" y="35561"/>
                  </a:lnTo>
                  <a:lnTo>
                    <a:pt x="27686" y="86393"/>
                  </a:lnTo>
                  <a:lnTo>
                    <a:pt x="5440" y="135749"/>
                  </a:lnTo>
                  <a:lnTo>
                    <a:pt x="0" y="172573"/>
                  </a:lnTo>
                  <a:lnTo>
                    <a:pt x="4966" y="196292"/>
                  </a:lnTo>
                  <a:lnTo>
                    <a:pt x="9566" y="207530"/>
                  </a:lnTo>
                  <a:lnTo>
                    <a:pt x="24035" y="223137"/>
                  </a:lnTo>
                  <a:lnTo>
                    <a:pt x="61921" y="242688"/>
                  </a:lnTo>
                  <a:lnTo>
                    <a:pt x="98363" y="248583"/>
                  </a:lnTo>
                  <a:lnTo>
                    <a:pt x="159834" y="242169"/>
                  </a:lnTo>
                  <a:lnTo>
                    <a:pt x="208891" y="232756"/>
                  </a:lnTo>
                  <a:lnTo>
                    <a:pt x="229336" y="2300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783939" y="2889747"/>
              <a:ext cx="269533" cy="226689"/>
            </a:xfrm>
            <a:custGeom>
              <a:avLst/>
              <a:gdLst/>
              <a:ahLst/>
              <a:cxnLst/>
              <a:rect l="0" t="0" r="0" b="0"/>
              <a:pathLst>
                <a:path w="269533" h="226689">
                  <a:moveTo>
                    <a:pt x="153718" y="5589"/>
                  </a:moveTo>
                  <a:lnTo>
                    <a:pt x="136951" y="0"/>
                  </a:lnTo>
                  <a:lnTo>
                    <a:pt x="119360" y="376"/>
                  </a:lnTo>
                  <a:lnTo>
                    <a:pt x="99843" y="5612"/>
                  </a:lnTo>
                  <a:lnTo>
                    <a:pt x="79471" y="15738"/>
                  </a:lnTo>
                  <a:lnTo>
                    <a:pt x="53860" y="40182"/>
                  </a:lnTo>
                  <a:lnTo>
                    <a:pt x="9997" y="100610"/>
                  </a:lnTo>
                  <a:lnTo>
                    <a:pt x="2105" y="124640"/>
                  </a:lnTo>
                  <a:lnTo>
                    <a:pt x="0" y="137599"/>
                  </a:lnTo>
                  <a:lnTo>
                    <a:pt x="3901" y="158237"/>
                  </a:lnTo>
                  <a:lnTo>
                    <a:pt x="8216" y="167016"/>
                  </a:lnTo>
                  <a:lnTo>
                    <a:pt x="22370" y="179890"/>
                  </a:lnTo>
                  <a:lnTo>
                    <a:pt x="31058" y="184961"/>
                  </a:lnTo>
                  <a:lnTo>
                    <a:pt x="50069" y="187476"/>
                  </a:lnTo>
                  <a:lnTo>
                    <a:pt x="69048" y="183524"/>
                  </a:lnTo>
                  <a:lnTo>
                    <a:pt x="113163" y="155435"/>
                  </a:lnTo>
                  <a:lnTo>
                    <a:pt x="138063" y="123948"/>
                  </a:lnTo>
                  <a:lnTo>
                    <a:pt x="154669" y="90572"/>
                  </a:lnTo>
                  <a:lnTo>
                    <a:pt x="162355" y="48805"/>
                  </a:lnTo>
                  <a:lnTo>
                    <a:pt x="162985" y="50778"/>
                  </a:lnTo>
                  <a:lnTo>
                    <a:pt x="167256" y="109873"/>
                  </a:lnTo>
                  <a:lnTo>
                    <a:pt x="178786" y="142163"/>
                  </a:lnTo>
                  <a:lnTo>
                    <a:pt x="203643" y="184515"/>
                  </a:lnTo>
                  <a:lnTo>
                    <a:pt x="220361" y="199366"/>
                  </a:lnTo>
                  <a:lnTo>
                    <a:pt x="269532" y="2266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143110" y="2674238"/>
              <a:ext cx="26176" cy="452726"/>
            </a:xfrm>
            <a:custGeom>
              <a:avLst/>
              <a:gdLst/>
              <a:ahLst/>
              <a:cxnLst/>
              <a:rect l="0" t="0" r="0" b="0"/>
              <a:pathLst>
                <a:path w="26176" h="452726">
                  <a:moveTo>
                    <a:pt x="26175" y="0"/>
                  </a:moveTo>
                  <a:lnTo>
                    <a:pt x="17841" y="48931"/>
                  </a:lnTo>
                  <a:lnTo>
                    <a:pt x="13177" y="96776"/>
                  </a:lnTo>
                  <a:lnTo>
                    <a:pt x="7506" y="147997"/>
                  </a:lnTo>
                  <a:lnTo>
                    <a:pt x="0" y="206529"/>
                  </a:lnTo>
                  <a:lnTo>
                    <a:pt x="3635" y="265800"/>
                  </a:lnTo>
                  <a:lnTo>
                    <a:pt x="4825" y="319875"/>
                  </a:lnTo>
                  <a:lnTo>
                    <a:pt x="5060" y="375617"/>
                  </a:lnTo>
                  <a:lnTo>
                    <a:pt x="8226" y="425449"/>
                  </a:lnTo>
                  <a:lnTo>
                    <a:pt x="15646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295626" y="286375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142718" y="2884808"/>
              <a:ext cx="247666" cy="273742"/>
            </a:xfrm>
            <a:custGeom>
              <a:avLst/>
              <a:gdLst/>
              <a:ahLst/>
              <a:cxnLst/>
              <a:rect l="0" t="0" r="0" b="0"/>
              <a:pathLst>
                <a:path w="247666" h="273742">
                  <a:moveTo>
                    <a:pt x="89737" y="0"/>
                  </a:moveTo>
                  <a:lnTo>
                    <a:pt x="26310" y="17958"/>
                  </a:lnTo>
                  <a:lnTo>
                    <a:pt x="5396" y="24749"/>
                  </a:lnTo>
                  <a:lnTo>
                    <a:pt x="754" y="29367"/>
                  </a:lnTo>
                  <a:lnTo>
                    <a:pt x="0" y="34786"/>
                  </a:lnTo>
                  <a:lnTo>
                    <a:pt x="5400" y="47046"/>
                  </a:lnTo>
                  <a:lnTo>
                    <a:pt x="60501" y="107420"/>
                  </a:lnTo>
                  <a:lnTo>
                    <a:pt x="121529" y="168643"/>
                  </a:lnTo>
                  <a:lnTo>
                    <a:pt x="178923" y="226054"/>
                  </a:lnTo>
                  <a:lnTo>
                    <a:pt x="224142" y="259821"/>
                  </a:lnTo>
                  <a:lnTo>
                    <a:pt x="247665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116642" y="3116435"/>
              <a:ext cx="494841" cy="979151"/>
            </a:xfrm>
            <a:custGeom>
              <a:avLst/>
              <a:gdLst/>
              <a:ahLst/>
              <a:cxnLst/>
              <a:rect l="0" t="0" r="0" b="0"/>
              <a:pathLst>
                <a:path w="494841" h="979151">
                  <a:moveTo>
                    <a:pt x="0" y="0"/>
                  </a:moveTo>
                  <a:lnTo>
                    <a:pt x="14572" y="42692"/>
                  </a:lnTo>
                  <a:lnTo>
                    <a:pt x="38921" y="96002"/>
                  </a:lnTo>
                  <a:lnTo>
                    <a:pt x="63927" y="142099"/>
                  </a:lnTo>
                  <a:lnTo>
                    <a:pt x="81332" y="170005"/>
                  </a:lnTo>
                  <a:lnTo>
                    <a:pt x="117036" y="228538"/>
                  </a:lnTo>
                  <a:lnTo>
                    <a:pt x="154117" y="289452"/>
                  </a:lnTo>
                  <a:lnTo>
                    <a:pt x="182435" y="344261"/>
                  </a:lnTo>
                  <a:lnTo>
                    <a:pt x="210558" y="403267"/>
                  </a:lnTo>
                  <a:lnTo>
                    <a:pt x="238644" y="465313"/>
                  </a:lnTo>
                  <a:lnTo>
                    <a:pt x="259486" y="522629"/>
                  </a:lnTo>
                  <a:lnTo>
                    <a:pt x="284920" y="579011"/>
                  </a:lnTo>
                  <a:lnTo>
                    <a:pt x="312215" y="642014"/>
                  </a:lnTo>
                  <a:lnTo>
                    <a:pt x="344376" y="703762"/>
                  </a:lnTo>
                  <a:lnTo>
                    <a:pt x="380495" y="759371"/>
                  </a:lnTo>
                  <a:lnTo>
                    <a:pt x="412478" y="821338"/>
                  </a:lnTo>
                  <a:lnTo>
                    <a:pt x="444099" y="875339"/>
                  </a:lnTo>
                  <a:lnTo>
                    <a:pt x="481276" y="937166"/>
                  </a:lnTo>
                  <a:lnTo>
                    <a:pt x="494840" y="9791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206819" y="3176517"/>
              <a:ext cx="205186" cy="184557"/>
            </a:xfrm>
            <a:custGeom>
              <a:avLst/>
              <a:gdLst/>
              <a:ahLst/>
              <a:cxnLst/>
              <a:rect l="0" t="0" r="0" b="0"/>
              <a:pathLst>
                <a:path w="205186" h="184557">
                  <a:moveTo>
                    <a:pt x="67750" y="66260"/>
                  </a:moveTo>
                  <a:lnTo>
                    <a:pt x="33003" y="103346"/>
                  </a:lnTo>
                  <a:lnTo>
                    <a:pt x="8427" y="161499"/>
                  </a:lnTo>
                  <a:lnTo>
                    <a:pt x="0" y="184556"/>
                  </a:lnTo>
                  <a:lnTo>
                    <a:pt x="12429" y="131247"/>
                  </a:lnTo>
                  <a:lnTo>
                    <a:pt x="28920" y="87676"/>
                  </a:lnTo>
                  <a:lnTo>
                    <a:pt x="62333" y="35891"/>
                  </a:lnTo>
                  <a:lnTo>
                    <a:pt x="80551" y="19228"/>
                  </a:lnTo>
                  <a:lnTo>
                    <a:pt x="116126" y="2281"/>
                  </a:lnTo>
                  <a:lnTo>
                    <a:pt x="139554" y="0"/>
                  </a:lnTo>
                  <a:lnTo>
                    <a:pt x="150714" y="1030"/>
                  </a:lnTo>
                  <a:lnTo>
                    <a:pt x="169354" y="11532"/>
                  </a:lnTo>
                  <a:lnTo>
                    <a:pt x="200384" y="46871"/>
                  </a:lnTo>
                  <a:lnTo>
                    <a:pt x="204136" y="56843"/>
                  </a:lnTo>
                  <a:lnTo>
                    <a:pt x="205185" y="77282"/>
                  </a:lnTo>
                  <a:lnTo>
                    <a:pt x="199198" y="114109"/>
                  </a:lnTo>
                  <a:lnTo>
                    <a:pt x="184427" y="143478"/>
                  </a:lnTo>
                  <a:lnTo>
                    <a:pt x="175951" y="149324"/>
                  </a:lnTo>
                  <a:lnTo>
                    <a:pt x="154054" y="155820"/>
                  </a:lnTo>
                  <a:lnTo>
                    <a:pt x="121008" y="153887"/>
                  </a:lnTo>
                  <a:lnTo>
                    <a:pt x="80740" y="142754"/>
                  </a:lnTo>
                  <a:lnTo>
                    <a:pt x="57222" y="1294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355434" y="3327005"/>
              <a:ext cx="164372" cy="189249"/>
            </a:xfrm>
            <a:custGeom>
              <a:avLst/>
              <a:gdLst/>
              <a:ahLst/>
              <a:cxnLst/>
              <a:rect l="0" t="0" r="0" b="0"/>
              <a:pathLst>
                <a:path w="164372" h="189249">
                  <a:moveTo>
                    <a:pt x="98120" y="0"/>
                  </a:moveTo>
                  <a:lnTo>
                    <a:pt x="59746" y="29308"/>
                  </a:lnTo>
                  <a:lnTo>
                    <a:pt x="17421" y="84952"/>
                  </a:lnTo>
                  <a:lnTo>
                    <a:pt x="1939" y="116028"/>
                  </a:lnTo>
                  <a:lnTo>
                    <a:pt x="0" y="140085"/>
                  </a:lnTo>
                  <a:lnTo>
                    <a:pt x="1121" y="153051"/>
                  </a:lnTo>
                  <a:lnTo>
                    <a:pt x="11726" y="173698"/>
                  </a:lnTo>
                  <a:lnTo>
                    <a:pt x="19467" y="182479"/>
                  </a:lnTo>
                  <a:lnTo>
                    <a:pt x="29307" y="187163"/>
                  </a:lnTo>
                  <a:lnTo>
                    <a:pt x="52718" y="189248"/>
                  </a:lnTo>
                  <a:lnTo>
                    <a:pt x="108216" y="178026"/>
                  </a:lnTo>
                  <a:lnTo>
                    <a:pt x="128343" y="170369"/>
                  </a:lnTo>
                  <a:lnTo>
                    <a:pt x="145087" y="159168"/>
                  </a:lnTo>
                  <a:lnTo>
                    <a:pt x="157209" y="143271"/>
                  </a:lnTo>
                  <a:lnTo>
                    <a:pt x="162079" y="134119"/>
                  </a:lnTo>
                  <a:lnTo>
                    <a:pt x="164371" y="114590"/>
                  </a:lnTo>
                  <a:lnTo>
                    <a:pt x="156310" y="73458"/>
                  </a:lnTo>
                  <a:lnTo>
                    <a:pt x="146989" y="58774"/>
                  </a:lnTo>
                  <a:lnTo>
                    <a:pt x="129705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4421969" y="3442818"/>
            <a:ext cx="536954" cy="1094965"/>
            <a:chOff x="4421969" y="3442818"/>
            <a:chExt cx="536954" cy="1094965"/>
          </a:xfrm>
        </p:grpSpPr>
        <p:sp>
          <p:nvSpPr>
            <p:cNvPr id="43" name="Freeform 42"/>
            <p:cNvSpPr/>
            <p:nvPr/>
          </p:nvSpPr>
          <p:spPr>
            <a:xfrm>
              <a:off x="4421969" y="3442818"/>
              <a:ext cx="252685" cy="221100"/>
            </a:xfrm>
            <a:custGeom>
              <a:avLst/>
              <a:gdLst/>
              <a:ahLst/>
              <a:cxnLst/>
              <a:rect l="0" t="0" r="0" b="0"/>
              <a:pathLst>
                <a:path w="252685" h="221100">
                  <a:moveTo>
                    <a:pt x="252684" y="0"/>
                  </a:moveTo>
                  <a:lnTo>
                    <a:pt x="193090" y="59593"/>
                  </a:lnTo>
                  <a:lnTo>
                    <a:pt x="133171" y="118344"/>
                  </a:lnTo>
                  <a:lnTo>
                    <a:pt x="71287" y="176732"/>
                  </a:lnTo>
                  <a:lnTo>
                    <a:pt x="29144" y="211443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506197" y="3653388"/>
              <a:ext cx="136871" cy="126343"/>
            </a:xfrm>
            <a:custGeom>
              <a:avLst/>
              <a:gdLst/>
              <a:ahLst/>
              <a:cxnLst/>
              <a:rect l="0" t="0" r="0" b="0"/>
              <a:pathLst>
                <a:path w="136871" h="126343">
                  <a:moveTo>
                    <a:pt x="136870" y="0"/>
                  </a:moveTo>
                  <a:lnTo>
                    <a:pt x="81783" y="58563"/>
                  </a:lnTo>
                  <a:lnTo>
                    <a:pt x="19960" y="107561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727295" y="3537575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21057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579896" y="3590217"/>
              <a:ext cx="294799" cy="294799"/>
            </a:xfrm>
            <a:custGeom>
              <a:avLst/>
              <a:gdLst/>
              <a:ahLst/>
              <a:cxnLst/>
              <a:rect l="0" t="0" r="0" b="0"/>
              <a:pathLst>
                <a:path w="294799" h="294799">
                  <a:moveTo>
                    <a:pt x="294798" y="0"/>
                  </a:moveTo>
                  <a:lnTo>
                    <a:pt x="276817" y="24047"/>
                  </a:lnTo>
                  <a:lnTo>
                    <a:pt x="220444" y="75041"/>
                  </a:lnTo>
                  <a:lnTo>
                    <a:pt x="159040" y="135819"/>
                  </a:lnTo>
                  <a:lnTo>
                    <a:pt x="102436" y="192366"/>
                  </a:lnTo>
                  <a:lnTo>
                    <a:pt x="46073" y="248725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716767" y="3653388"/>
              <a:ext cx="73700" cy="136872"/>
            </a:xfrm>
            <a:custGeom>
              <a:avLst/>
              <a:gdLst/>
              <a:ahLst/>
              <a:cxnLst/>
              <a:rect l="0" t="0" r="0" b="0"/>
              <a:pathLst>
                <a:path w="73700" h="136872">
                  <a:moveTo>
                    <a:pt x="0" y="0"/>
                  </a:moveTo>
                  <a:lnTo>
                    <a:pt x="19128" y="52705"/>
                  </a:lnTo>
                  <a:lnTo>
                    <a:pt x="60349" y="113417"/>
                  </a:lnTo>
                  <a:lnTo>
                    <a:pt x="73699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706238" y="3895544"/>
              <a:ext cx="94757" cy="96492"/>
            </a:xfrm>
            <a:custGeom>
              <a:avLst/>
              <a:gdLst/>
              <a:ahLst/>
              <a:cxnLst/>
              <a:rect l="0" t="0" r="0" b="0"/>
              <a:pathLst>
                <a:path w="94757" h="96492">
                  <a:moveTo>
                    <a:pt x="0" y="0"/>
                  </a:moveTo>
                  <a:lnTo>
                    <a:pt x="19128" y="62257"/>
                  </a:lnTo>
                  <a:lnTo>
                    <a:pt x="30338" y="78752"/>
                  </a:lnTo>
                  <a:lnTo>
                    <a:pt x="46239" y="90763"/>
                  </a:lnTo>
                  <a:lnTo>
                    <a:pt x="55393" y="95603"/>
                  </a:lnTo>
                  <a:lnTo>
                    <a:pt x="63835" y="96491"/>
                  </a:lnTo>
                  <a:lnTo>
                    <a:pt x="94756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671552" y="3871345"/>
              <a:ext cx="150501" cy="213713"/>
            </a:xfrm>
            <a:custGeom>
              <a:avLst/>
              <a:gdLst/>
              <a:ahLst/>
              <a:cxnLst/>
              <a:rect l="0" t="0" r="0" b="0"/>
              <a:pathLst>
                <a:path w="150501" h="213713">
                  <a:moveTo>
                    <a:pt x="150500" y="66313"/>
                  </a:moveTo>
                  <a:lnTo>
                    <a:pt x="140924" y="35030"/>
                  </a:lnTo>
                  <a:lnTo>
                    <a:pt x="130256" y="18874"/>
                  </a:lnTo>
                  <a:lnTo>
                    <a:pt x="114596" y="7014"/>
                  </a:lnTo>
                  <a:lnTo>
                    <a:pt x="105507" y="2214"/>
                  </a:lnTo>
                  <a:lnTo>
                    <a:pt x="86049" y="0"/>
                  </a:lnTo>
                  <a:lnTo>
                    <a:pt x="75947" y="1047"/>
                  </a:lnTo>
                  <a:lnTo>
                    <a:pt x="55364" y="11569"/>
                  </a:lnTo>
                  <a:lnTo>
                    <a:pt x="27165" y="37224"/>
                  </a:lnTo>
                  <a:lnTo>
                    <a:pt x="7111" y="67052"/>
                  </a:lnTo>
                  <a:lnTo>
                    <a:pt x="2265" y="77334"/>
                  </a:lnTo>
                  <a:lnTo>
                    <a:pt x="0" y="101237"/>
                  </a:lnTo>
                  <a:lnTo>
                    <a:pt x="4062" y="126288"/>
                  </a:lnTo>
                  <a:lnTo>
                    <a:pt x="19503" y="158953"/>
                  </a:lnTo>
                  <a:lnTo>
                    <a:pt x="66271" y="2137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706238" y="3927129"/>
              <a:ext cx="242157" cy="252685"/>
            </a:xfrm>
            <a:custGeom>
              <a:avLst/>
              <a:gdLst/>
              <a:ahLst/>
              <a:cxnLst/>
              <a:rect l="0" t="0" r="0" b="0"/>
              <a:pathLst>
                <a:path w="242157" h="252685">
                  <a:moveTo>
                    <a:pt x="242156" y="0"/>
                  </a:moveTo>
                  <a:lnTo>
                    <a:pt x="181283" y="55660"/>
                  </a:lnTo>
                  <a:lnTo>
                    <a:pt x="125620" y="116079"/>
                  </a:lnTo>
                  <a:lnTo>
                    <a:pt x="66227" y="175889"/>
                  </a:lnTo>
                  <a:lnTo>
                    <a:pt x="9478" y="233846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811523" y="4158756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8333" y="37478"/>
                  </a:lnTo>
                  <a:lnTo>
                    <a:pt x="10095" y="88901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706238" y="4242984"/>
              <a:ext cx="252685" cy="294799"/>
            </a:xfrm>
            <a:custGeom>
              <a:avLst/>
              <a:gdLst/>
              <a:ahLst/>
              <a:cxnLst/>
              <a:rect l="0" t="0" r="0" b="0"/>
              <a:pathLst>
                <a:path w="252685" h="294799">
                  <a:moveTo>
                    <a:pt x="252684" y="0"/>
                  </a:moveTo>
                  <a:lnTo>
                    <a:pt x="209532" y="59941"/>
                  </a:lnTo>
                  <a:lnTo>
                    <a:pt x="156758" y="116608"/>
                  </a:lnTo>
                  <a:lnTo>
                    <a:pt x="95824" y="171819"/>
                  </a:lnTo>
                  <a:lnTo>
                    <a:pt x="42382" y="234019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632538" y="4053471"/>
              <a:ext cx="263214" cy="421141"/>
            </a:xfrm>
            <a:custGeom>
              <a:avLst/>
              <a:gdLst/>
              <a:ahLst/>
              <a:cxnLst/>
              <a:rect l="0" t="0" r="0" b="0"/>
              <a:pathLst>
                <a:path w="263214" h="421141">
                  <a:moveTo>
                    <a:pt x="0" y="0"/>
                  </a:moveTo>
                  <a:lnTo>
                    <a:pt x="25195" y="53875"/>
                  </a:lnTo>
                  <a:lnTo>
                    <a:pt x="44665" y="91880"/>
                  </a:lnTo>
                  <a:lnTo>
                    <a:pt x="60808" y="118081"/>
                  </a:lnTo>
                  <a:lnTo>
                    <a:pt x="76119" y="144952"/>
                  </a:lnTo>
                  <a:lnTo>
                    <a:pt x="92354" y="170850"/>
                  </a:lnTo>
                  <a:lnTo>
                    <a:pt x="107693" y="197632"/>
                  </a:lnTo>
                  <a:lnTo>
                    <a:pt x="147611" y="253397"/>
                  </a:lnTo>
                  <a:lnTo>
                    <a:pt x="189532" y="312798"/>
                  </a:lnTo>
                  <a:lnTo>
                    <a:pt x="238648" y="373874"/>
                  </a:lnTo>
                  <a:lnTo>
                    <a:pt x="263213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5" name="Freeform 54"/>
          <p:cNvSpPr/>
          <p:nvPr/>
        </p:nvSpPr>
        <p:spPr>
          <a:xfrm>
            <a:off x="5676757" y="4238636"/>
            <a:ext cx="377087" cy="1141427"/>
          </a:xfrm>
          <a:custGeom>
            <a:avLst/>
            <a:gdLst/>
            <a:ahLst/>
            <a:cxnLst/>
            <a:rect l="0" t="0" r="0" b="0"/>
            <a:pathLst>
              <a:path w="377087" h="1141427">
                <a:moveTo>
                  <a:pt x="19160" y="320203"/>
                </a:moveTo>
                <a:lnTo>
                  <a:pt x="2371" y="265158"/>
                </a:lnTo>
                <a:lnTo>
                  <a:pt x="0" y="240367"/>
                </a:lnTo>
                <a:lnTo>
                  <a:pt x="9843" y="200101"/>
                </a:lnTo>
                <a:lnTo>
                  <a:pt x="34131" y="144574"/>
                </a:lnTo>
                <a:lnTo>
                  <a:pt x="68415" y="85696"/>
                </a:lnTo>
                <a:lnTo>
                  <a:pt x="89386" y="61727"/>
                </a:lnTo>
                <a:lnTo>
                  <a:pt x="149207" y="22162"/>
                </a:lnTo>
                <a:lnTo>
                  <a:pt x="194587" y="5094"/>
                </a:lnTo>
                <a:lnTo>
                  <a:pt x="224640" y="0"/>
                </a:lnTo>
                <a:lnTo>
                  <a:pt x="253594" y="1636"/>
                </a:lnTo>
                <a:lnTo>
                  <a:pt x="278940" y="12501"/>
                </a:lnTo>
                <a:lnTo>
                  <a:pt x="318219" y="42483"/>
                </a:lnTo>
                <a:lnTo>
                  <a:pt x="335627" y="69460"/>
                </a:lnTo>
                <a:lnTo>
                  <a:pt x="355690" y="131870"/>
                </a:lnTo>
                <a:lnTo>
                  <a:pt x="364445" y="192664"/>
                </a:lnTo>
                <a:lnTo>
                  <a:pt x="371551" y="243679"/>
                </a:lnTo>
                <a:lnTo>
                  <a:pt x="375476" y="295839"/>
                </a:lnTo>
                <a:lnTo>
                  <a:pt x="376639" y="353928"/>
                </a:lnTo>
                <a:lnTo>
                  <a:pt x="376984" y="415594"/>
                </a:lnTo>
                <a:lnTo>
                  <a:pt x="377086" y="472729"/>
                </a:lnTo>
                <a:lnTo>
                  <a:pt x="371526" y="532292"/>
                </a:lnTo>
                <a:lnTo>
                  <a:pt x="368060" y="588805"/>
                </a:lnTo>
                <a:lnTo>
                  <a:pt x="367033" y="642594"/>
                </a:lnTo>
                <a:lnTo>
                  <a:pt x="366728" y="701165"/>
                </a:lnTo>
                <a:lnTo>
                  <a:pt x="361049" y="751795"/>
                </a:lnTo>
                <a:lnTo>
                  <a:pt x="357546" y="802022"/>
                </a:lnTo>
                <a:lnTo>
                  <a:pt x="355193" y="862990"/>
                </a:lnTo>
                <a:lnTo>
                  <a:pt x="347796" y="920093"/>
                </a:lnTo>
                <a:lnTo>
                  <a:pt x="340399" y="970844"/>
                </a:lnTo>
                <a:lnTo>
                  <a:pt x="328843" y="1030305"/>
                </a:lnTo>
                <a:lnTo>
                  <a:pt x="322227" y="1085204"/>
                </a:lnTo>
                <a:lnTo>
                  <a:pt x="303429" y="114142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8" name="Group 57"/>
          <p:cNvGrpSpPr/>
          <p:nvPr/>
        </p:nvGrpSpPr>
        <p:grpSpPr>
          <a:xfrm>
            <a:off x="6085471" y="4330183"/>
            <a:ext cx="1916188" cy="1155165"/>
            <a:chOff x="6085471" y="4330183"/>
            <a:chExt cx="1916188" cy="1155165"/>
          </a:xfrm>
        </p:grpSpPr>
        <p:sp>
          <p:nvSpPr>
            <p:cNvPr id="56" name="Freeform 55"/>
            <p:cNvSpPr/>
            <p:nvPr/>
          </p:nvSpPr>
          <p:spPr>
            <a:xfrm>
              <a:off x="6085471" y="4330183"/>
              <a:ext cx="1916188" cy="1155165"/>
            </a:xfrm>
            <a:custGeom>
              <a:avLst/>
              <a:gdLst/>
              <a:ahLst/>
              <a:cxnLst/>
              <a:rect l="0" t="0" r="0" b="0"/>
              <a:pathLst>
                <a:path w="1916188" h="1155165">
                  <a:moveTo>
                    <a:pt x="0" y="81257"/>
                  </a:moveTo>
                  <a:lnTo>
                    <a:pt x="9576" y="57211"/>
                  </a:lnTo>
                  <a:lnTo>
                    <a:pt x="27534" y="35788"/>
                  </a:lnTo>
                  <a:lnTo>
                    <a:pt x="54562" y="15792"/>
                  </a:lnTo>
                  <a:lnTo>
                    <a:pt x="85967" y="3108"/>
                  </a:lnTo>
                  <a:lnTo>
                    <a:pt x="124388" y="0"/>
                  </a:lnTo>
                  <a:lnTo>
                    <a:pt x="165407" y="7138"/>
                  </a:lnTo>
                  <a:lnTo>
                    <a:pt x="221189" y="33038"/>
                  </a:lnTo>
                  <a:lnTo>
                    <a:pt x="257000" y="61510"/>
                  </a:lnTo>
                  <a:lnTo>
                    <a:pt x="295651" y="113751"/>
                  </a:lnTo>
                  <a:lnTo>
                    <a:pt x="320270" y="175500"/>
                  </a:lnTo>
                  <a:lnTo>
                    <a:pt x="331461" y="236173"/>
                  </a:lnTo>
                  <a:lnTo>
                    <a:pt x="335297" y="285345"/>
                  </a:lnTo>
                  <a:lnTo>
                    <a:pt x="336593" y="347002"/>
                  </a:lnTo>
                  <a:lnTo>
                    <a:pt x="336849" y="409571"/>
                  </a:lnTo>
                  <a:lnTo>
                    <a:pt x="335730" y="468160"/>
                  </a:lnTo>
                  <a:lnTo>
                    <a:pt x="329673" y="516559"/>
                  </a:lnTo>
                  <a:lnTo>
                    <a:pt x="327034" y="575428"/>
                  </a:lnTo>
                  <a:lnTo>
                    <a:pt x="320923" y="626527"/>
                  </a:lnTo>
                  <a:lnTo>
                    <a:pt x="317357" y="676436"/>
                  </a:lnTo>
                  <a:lnTo>
                    <a:pt x="310711" y="718911"/>
                  </a:lnTo>
                  <a:lnTo>
                    <a:pt x="308916" y="721609"/>
                  </a:lnTo>
                  <a:lnTo>
                    <a:pt x="306922" y="709009"/>
                  </a:lnTo>
                  <a:lnTo>
                    <a:pt x="305642" y="647194"/>
                  </a:lnTo>
                  <a:lnTo>
                    <a:pt x="308509" y="587497"/>
                  </a:lnTo>
                  <a:lnTo>
                    <a:pt x="314404" y="530645"/>
                  </a:lnTo>
                  <a:lnTo>
                    <a:pt x="322804" y="474355"/>
                  </a:lnTo>
                  <a:lnTo>
                    <a:pt x="328796" y="418176"/>
                  </a:lnTo>
                  <a:lnTo>
                    <a:pt x="335309" y="362018"/>
                  </a:lnTo>
                  <a:lnTo>
                    <a:pt x="352237" y="305865"/>
                  </a:lnTo>
                  <a:lnTo>
                    <a:pt x="368059" y="249713"/>
                  </a:lnTo>
                  <a:lnTo>
                    <a:pt x="382016" y="210719"/>
                  </a:lnTo>
                  <a:lnTo>
                    <a:pt x="413069" y="147821"/>
                  </a:lnTo>
                  <a:lnTo>
                    <a:pt x="429277" y="121257"/>
                  </a:lnTo>
                  <a:lnTo>
                    <a:pt x="433584" y="111433"/>
                  </a:lnTo>
                  <a:lnTo>
                    <a:pt x="450847" y="94279"/>
                  </a:lnTo>
                  <a:lnTo>
                    <a:pt x="494469" y="64202"/>
                  </a:lnTo>
                  <a:lnTo>
                    <a:pt x="518852" y="59249"/>
                  </a:lnTo>
                  <a:lnTo>
                    <a:pt x="544116" y="62117"/>
                  </a:lnTo>
                  <a:lnTo>
                    <a:pt x="576900" y="76885"/>
                  </a:lnTo>
                  <a:lnTo>
                    <a:pt x="616925" y="109682"/>
                  </a:lnTo>
                  <a:lnTo>
                    <a:pt x="644431" y="153119"/>
                  </a:lnTo>
                  <a:lnTo>
                    <a:pt x="666169" y="207357"/>
                  </a:lnTo>
                  <a:lnTo>
                    <a:pt x="687807" y="270748"/>
                  </a:lnTo>
                  <a:lnTo>
                    <a:pt x="701889" y="323625"/>
                  </a:lnTo>
                  <a:lnTo>
                    <a:pt x="711255" y="376898"/>
                  </a:lnTo>
                  <a:lnTo>
                    <a:pt x="714551" y="425698"/>
                  </a:lnTo>
                  <a:lnTo>
                    <a:pt x="715527" y="481231"/>
                  </a:lnTo>
                  <a:lnTo>
                    <a:pt x="715816" y="529531"/>
                  </a:lnTo>
                  <a:lnTo>
                    <a:pt x="714732" y="580366"/>
                  </a:lnTo>
                  <a:lnTo>
                    <a:pt x="708691" y="631304"/>
                  </a:lnTo>
                  <a:lnTo>
                    <a:pt x="706057" y="691030"/>
                  </a:lnTo>
                  <a:lnTo>
                    <a:pt x="699429" y="753579"/>
                  </a:lnTo>
                  <a:lnTo>
                    <a:pt x="704391" y="813115"/>
                  </a:lnTo>
                  <a:lnTo>
                    <a:pt x="706377" y="866587"/>
                  </a:lnTo>
                  <a:lnTo>
                    <a:pt x="720037" y="922970"/>
                  </a:lnTo>
                  <a:lnTo>
                    <a:pt x="734772" y="964369"/>
                  </a:lnTo>
                  <a:lnTo>
                    <a:pt x="753624" y="988798"/>
                  </a:lnTo>
                  <a:lnTo>
                    <a:pt x="780916" y="1009684"/>
                  </a:lnTo>
                  <a:lnTo>
                    <a:pt x="831990" y="1031660"/>
                  </a:lnTo>
                  <a:lnTo>
                    <a:pt x="868997" y="1037072"/>
                  </a:lnTo>
                  <a:lnTo>
                    <a:pt x="904009" y="1033086"/>
                  </a:lnTo>
                  <a:lnTo>
                    <a:pt x="922748" y="1024478"/>
                  </a:lnTo>
                  <a:lnTo>
                    <a:pt x="931020" y="1018907"/>
                  </a:lnTo>
                  <a:lnTo>
                    <a:pt x="943331" y="1003358"/>
                  </a:lnTo>
                  <a:lnTo>
                    <a:pt x="980949" y="942873"/>
                  </a:lnTo>
                  <a:lnTo>
                    <a:pt x="999982" y="888605"/>
                  </a:lnTo>
                  <a:lnTo>
                    <a:pt x="1017725" y="828556"/>
                  </a:lnTo>
                  <a:lnTo>
                    <a:pt x="1028668" y="775401"/>
                  </a:lnTo>
                  <a:lnTo>
                    <a:pt x="1036765" y="719840"/>
                  </a:lnTo>
                  <a:lnTo>
                    <a:pt x="1049629" y="664975"/>
                  </a:lnTo>
                  <a:lnTo>
                    <a:pt x="1066926" y="602705"/>
                  </a:lnTo>
                  <a:lnTo>
                    <a:pt x="1072528" y="558259"/>
                  </a:lnTo>
                  <a:lnTo>
                    <a:pt x="1073786" y="618156"/>
                  </a:lnTo>
                  <a:lnTo>
                    <a:pt x="1073883" y="679637"/>
                  </a:lnTo>
                  <a:lnTo>
                    <a:pt x="1068313" y="737189"/>
                  </a:lnTo>
                  <a:lnTo>
                    <a:pt x="1059251" y="785135"/>
                  </a:lnTo>
                  <a:lnTo>
                    <a:pt x="1055285" y="846502"/>
                  </a:lnTo>
                  <a:lnTo>
                    <a:pt x="1061630" y="895382"/>
                  </a:lnTo>
                  <a:lnTo>
                    <a:pt x="1072089" y="937682"/>
                  </a:lnTo>
                  <a:lnTo>
                    <a:pt x="1083237" y="957510"/>
                  </a:lnTo>
                  <a:lnTo>
                    <a:pt x="1108257" y="981826"/>
                  </a:lnTo>
                  <a:lnTo>
                    <a:pt x="1137898" y="998259"/>
                  </a:lnTo>
                  <a:lnTo>
                    <a:pt x="1174495" y="1004948"/>
                  </a:lnTo>
                  <a:lnTo>
                    <a:pt x="1220564" y="1001341"/>
                  </a:lnTo>
                  <a:lnTo>
                    <a:pt x="1272893" y="981236"/>
                  </a:lnTo>
                  <a:lnTo>
                    <a:pt x="1327075" y="954735"/>
                  </a:lnTo>
                  <a:lnTo>
                    <a:pt x="1382373" y="918807"/>
                  </a:lnTo>
                  <a:lnTo>
                    <a:pt x="1433189" y="880489"/>
                  </a:lnTo>
                  <a:lnTo>
                    <a:pt x="1488287" y="839124"/>
                  </a:lnTo>
                  <a:lnTo>
                    <a:pt x="1543061" y="812799"/>
                  </a:lnTo>
                  <a:lnTo>
                    <a:pt x="1605312" y="779392"/>
                  </a:lnTo>
                  <a:lnTo>
                    <a:pt x="1662772" y="755972"/>
                  </a:lnTo>
                  <a:lnTo>
                    <a:pt x="1673544" y="752165"/>
                  </a:lnTo>
                  <a:lnTo>
                    <a:pt x="1678386" y="751967"/>
                  </a:lnTo>
                  <a:lnTo>
                    <a:pt x="1679274" y="754175"/>
                  </a:lnTo>
                  <a:lnTo>
                    <a:pt x="1677527" y="757987"/>
                  </a:lnTo>
                  <a:lnTo>
                    <a:pt x="1666226" y="765341"/>
                  </a:lnTo>
                  <a:lnTo>
                    <a:pt x="1610175" y="798096"/>
                  </a:lnTo>
                  <a:lnTo>
                    <a:pt x="1551775" y="846381"/>
                  </a:lnTo>
                  <a:lnTo>
                    <a:pt x="1507846" y="901216"/>
                  </a:lnTo>
                  <a:lnTo>
                    <a:pt x="1483537" y="944344"/>
                  </a:lnTo>
                  <a:lnTo>
                    <a:pt x="1460174" y="1007743"/>
                  </a:lnTo>
                  <a:lnTo>
                    <a:pt x="1459271" y="1028812"/>
                  </a:lnTo>
                  <a:lnTo>
                    <a:pt x="1463939" y="1048705"/>
                  </a:lnTo>
                  <a:lnTo>
                    <a:pt x="1473812" y="1065345"/>
                  </a:lnTo>
                  <a:lnTo>
                    <a:pt x="1482060" y="1070718"/>
                  </a:lnTo>
                  <a:lnTo>
                    <a:pt x="1503702" y="1076688"/>
                  </a:lnTo>
                  <a:lnTo>
                    <a:pt x="1536606" y="1074460"/>
                  </a:lnTo>
                  <a:lnTo>
                    <a:pt x="1568582" y="1060802"/>
                  </a:lnTo>
                  <a:lnTo>
                    <a:pt x="1610828" y="1025650"/>
                  </a:lnTo>
                  <a:lnTo>
                    <a:pt x="1646729" y="977979"/>
                  </a:lnTo>
                  <a:lnTo>
                    <a:pt x="1681816" y="921500"/>
                  </a:lnTo>
                  <a:lnTo>
                    <a:pt x="1697395" y="894467"/>
                  </a:lnTo>
                  <a:lnTo>
                    <a:pt x="1729317" y="841547"/>
                  </a:lnTo>
                  <a:lnTo>
                    <a:pt x="1749986" y="800756"/>
                  </a:lnTo>
                  <a:lnTo>
                    <a:pt x="1756254" y="792550"/>
                  </a:lnTo>
                  <a:lnTo>
                    <a:pt x="1759262" y="790589"/>
                  </a:lnTo>
                  <a:lnTo>
                    <a:pt x="1760098" y="792791"/>
                  </a:lnTo>
                  <a:lnTo>
                    <a:pt x="1743713" y="850812"/>
                  </a:lnTo>
                  <a:lnTo>
                    <a:pt x="1731253" y="907785"/>
                  </a:lnTo>
                  <a:lnTo>
                    <a:pt x="1730698" y="968432"/>
                  </a:lnTo>
                  <a:lnTo>
                    <a:pt x="1741507" y="1030801"/>
                  </a:lnTo>
                  <a:lnTo>
                    <a:pt x="1756077" y="1078606"/>
                  </a:lnTo>
                  <a:lnTo>
                    <a:pt x="1786973" y="1124820"/>
                  </a:lnTo>
                  <a:lnTo>
                    <a:pt x="1803776" y="1138948"/>
                  </a:lnTo>
                  <a:lnTo>
                    <a:pt x="1824113" y="1147957"/>
                  </a:lnTo>
                  <a:lnTo>
                    <a:pt x="1875296" y="1153740"/>
                  </a:lnTo>
                  <a:lnTo>
                    <a:pt x="1916187" y="11551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023512" y="4363130"/>
              <a:ext cx="423932" cy="418628"/>
            </a:xfrm>
            <a:custGeom>
              <a:avLst/>
              <a:gdLst/>
              <a:ahLst/>
              <a:cxnLst/>
              <a:rect l="0" t="0" r="0" b="0"/>
              <a:pathLst>
                <a:path w="423932" h="418628">
                  <a:moveTo>
                    <a:pt x="146395" y="406279"/>
                  </a:moveTo>
                  <a:lnTo>
                    <a:pt x="83061" y="342946"/>
                  </a:lnTo>
                  <a:lnTo>
                    <a:pt x="41095" y="289527"/>
                  </a:lnTo>
                  <a:lnTo>
                    <a:pt x="18620" y="248166"/>
                  </a:lnTo>
                  <a:lnTo>
                    <a:pt x="4085" y="197795"/>
                  </a:lnTo>
                  <a:lnTo>
                    <a:pt x="0" y="142785"/>
                  </a:lnTo>
                  <a:lnTo>
                    <a:pt x="2412" y="103989"/>
                  </a:lnTo>
                  <a:lnTo>
                    <a:pt x="13656" y="70267"/>
                  </a:lnTo>
                  <a:lnTo>
                    <a:pt x="38416" y="33020"/>
                  </a:lnTo>
                  <a:lnTo>
                    <a:pt x="64488" y="15964"/>
                  </a:lnTo>
                  <a:lnTo>
                    <a:pt x="87374" y="13657"/>
                  </a:lnTo>
                  <a:lnTo>
                    <a:pt x="111974" y="17701"/>
                  </a:lnTo>
                  <a:lnTo>
                    <a:pt x="134606" y="27297"/>
                  </a:lnTo>
                  <a:lnTo>
                    <a:pt x="150124" y="42480"/>
                  </a:lnTo>
                  <a:lnTo>
                    <a:pt x="169618" y="80824"/>
                  </a:lnTo>
                  <a:lnTo>
                    <a:pt x="175502" y="117345"/>
                  </a:lnTo>
                  <a:lnTo>
                    <a:pt x="178668" y="122409"/>
                  </a:lnTo>
                  <a:lnTo>
                    <a:pt x="183118" y="122276"/>
                  </a:lnTo>
                  <a:lnTo>
                    <a:pt x="194302" y="112769"/>
                  </a:lnTo>
                  <a:lnTo>
                    <a:pt x="234332" y="58027"/>
                  </a:lnTo>
                  <a:lnTo>
                    <a:pt x="269253" y="11679"/>
                  </a:lnTo>
                  <a:lnTo>
                    <a:pt x="289516" y="2784"/>
                  </a:lnTo>
                  <a:lnTo>
                    <a:pt x="312949" y="0"/>
                  </a:lnTo>
                  <a:lnTo>
                    <a:pt x="335062" y="2662"/>
                  </a:lnTo>
                  <a:lnTo>
                    <a:pt x="353469" y="10865"/>
                  </a:lnTo>
                  <a:lnTo>
                    <a:pt x="397665" y="43075"/>
                  </a:lnTo>
                  <a:lnTo>
                    <a:pt x="418470" y="80941"/>
                  </a:lnTo>
                  <a:lnTo>
                    <a:pt x="422535" y="91121"/>
                  </a:lnTo>
                  <a:lnTo>
                    <a:pt x="423931" y="111791"/>
                  </a:lnTo>
                  <a:lnTo>
                    <a:pt x="415296" y="153656"/>
                  </a:lnTo>
                  <a:lnTo>
                    <a:pt x="380798" y="216771"/>
                  </a:lnTo>
                  <a:lnTo>
                    <a:pt x="331186" y="279743"/>
                  </a:lnTo>
                  <a:lnTo>
                    <a:pt x="273385" y="332363"/>
                  </a:lnTo>
                  <a:lnTo>
                    <a:pt x="215440" y="387553"/>
                  </a:lnTo>
                  <a:lnTo>
                    <a:pt x="160024" y="417782"/>
                  </a:lnTo>
                  <a:lnTo>
                    <a:pt x="155481" y="418627"/>
                  </a:lnTo>
                  <a:lnTo>
                    <a:pt x="146395" y="4168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684559" y="1442404"/>
            <a:ext cx="1416712" cy="1031794"/>
            <a:chOff x="1684559" y="1442404"/>
            <a:chExt cx="1416712" cy="1031794"/>
          </a:xfrm>
        </p:grpSpPr>
        <p:sp>
          <p:nvSpPr>
            <p:cNvPr id="2" name="Freeform 1"/>
            <p:cNvSpPr/>
            <p:nvPr/>
          </p:nvSpPr>
          <p:spPr>
            <a:xfrm>
              <a:off x="1684559" y="1442404"/>
              <a:ext cx="704462" cy="1020877"/>
            </a:xfrm>
            <a:custGeom>
              <a:avLst/>
              <a:gdLst/>
              <a:ahLst/>
              <a:cxnLst/>
              <a:rect l="0" t="0" r="0" b="0"/>
              <a:pathLst>
                <a:path w="704462" h="1020877">
                  <a:moveTo>
                    <a:pt x="484311" y="0"/>
                  </a:moveTo>
                  <a:lnTo>
                    <a:pt x="515593" y="9575"/>
                  </a:lnTo>
                  <a:lnTo>
                    <a:pt x="531750" y="20243"/>
                  </a:lnTo>
                  <a:lnTo>
                    <a:pt x="590063" y="83617"/>
                  </a:lnTo>
                  <a:lnTo>
                    <a:pt x="623397" y="134627"/>
                  </a:lnTo>
                  <a:lnTo>
                    <a:pt x="652511" y="192882"/>
                  </a:lnTo>
                  <a:lnTo>
                    <a:pt x="670629" y="243153"/>
                  </a:lnTo>
                  <a:lnTo>
                    <a:pt x="683406" y="298213"/>
                  </a:lnTo>
                  <a:lnTo>
                    <a:pt x="694601" y="358981"/>
                  </a:lnTo>
                  <a:lnTo>
                    <a:pt x="702207" y="418320"/>
                  </a:lnTo>
                  <a:lnTo>
                    <a:pt x="704461" y="476066"/>
                  </a:lnTo>
                  <a:lnTo>
                    <a:pt x="698889" y="537630"/>
                  </a:lnTo>
                  <a:lnTo>
                    <a:pt x="682421" y="600324"/>
                  </a:lnTo>
                  <a:lnTo>
                    <a:pt x="659604" y="663355"/>
                  </a:lnTo>
                  <a:lnTo>
                    <a:pt x="627497" y="726484"/>
                  </a:lnTo>
                  <a:lnTo>
                    <a:pt x="585228" y="789642"/>
                  </a:lnTo>
                  <a:lnTo>
                    <a:pt x="535659" y="849690"/>
                  </a:lnTo>
                  <a:lnTo>
                    <a:pt x="483928" y="901407"/>
                  </a:lnTo>
                  <a:lnTo>
                    <a:pt x="428435" y="943247"/>
                  </a:lnTo>
                  <a:lnTo>
                    <a:pt x="367540" y="974751"/>
                  </a:lnTo>
                  <a:lnTo>
                    <a:pt x="308162" y="998904"/>
                  </a:lnTo>
                  <a:lnTo>
                    <a:pt x="253524" y="1014639"/>
                  </a:lnTo>
                  <a:lnTo>
                    <a:pt x="203410" y="1019301"/>
                  </a:lnTo>
                  <a:lnTo>
                    <a:pt x="144555" y="1020876"/>
                  </a:lnTo>
                  <a:lnTo>
                    <a:pt x="89039" y="1020017"/>
                  </a:lnTo>
                  <a:lnTo>
                    <a:pt x="26630" y="1006600"/>
                  </a:lnTo>
                  <a:lnTo>
                    <a:pt x="11835" y="999929"/>
                  </a:lnTo>
                  <a:lnTo>
                    <a:pt x="0" y="9896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947772" y="1516296"/>
              <a:ext cx="1137078" cy="94565"/>
            </a:xfrm>
            <a:custGeom>
              <a:avLst/>
              <a:gdLst/>
              <a:ahLst/>
              <a:cxnLst/>
              <a:rect l="0" t="0" r="0" b="0"/>
              <a:pathLst>
                <a:path w="1137078" h="94565">
                  <a:moveTo>
                    <a:pt x="0" y="94564"/>
                  </a:moveTo>
                  <a:lnTo>
                    <a:pt x="61110" y="76605"/>
                  </a:lnTo>
                  <a:lnTo>
                    <a:pt x="115542" y="59415"/>
                  </a:lnTo>
                  <a:lnTo>
                    <a:pt x="166279" y="52656"/>
                  </a:lnTo>
                  <a:lnTo>
                    <a:pt x="224481" y="41269"/>
                  </a:lnTo>
                  <a:lnTo>
                    <a:pt x="274743" y="31199"/>
                  </a:lnTo>
                  <a:lnTo>
                    <a:pt x="323561" y="20807"/>
                  </a:lnTo>
                  <a:lnTo>
                    <a:pt x="373900" y="13438"/>
                  </a:lnTo>
                  <a:lnTo>
                    <a:pt x="433269" y="11255"/>
                  </a:lnTo>
                  <a:lnTo>
                    <a:pt x="492194" y="10608"/>
                  </a:lnTo>
                  <a:lnTo>
                    <a:pt x="552937" y="10416"/>
                  </a:lnTo>
                  <a:lnTo>
                    <a:pt x="597869" y="9202"/>
                  </a:lnTo>
                  <a:lnTo>
                    <a:pt x="641236" y="4762"/>
                  </a:lnTo>
                  <a:lnTo>
                    <a:pt x="683907" y="2009"/>
                  </a:lnTo>
                  <a:lnTo>
                    <a:pt x="747391" y="460"/>
                  </a:lnTo>
                  <a:lnTo>
                    <a:pt x="810655" y="0"/>
                  </a:lnTo>
                  <a:lnTo>
                    <a:pt x="853960" y="1063"/>
                  </a:lnTo>
                  <a:lnTo>
                    <a:pt x="900503" y="5435"/>
                  </a:lnTo>
                  <a:lnTo>
                    <a:pt x="961566" y="8883"/>
                  </a:lnTo>
                  <a:lnTo>
                    <a:pt x="1022293" y="9905"/>
                  </a:lnTo>
                  <a:lnTo>
                    <a:pt x="1073561" y="15797"/>
                  </a:lnTo>
                  <a:lnTo>
                    <a:pt x="1100659" y="18612"/>
                  </a:lnTo>
                  <a:lnTo>
                    <a:pt x="1137077" y="208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639330" y="1756726"/>
              <a:ext cx="461941" cy="717472"/>
            </a:xfrm>
            <a:custGeom>
              <a:avLst/>
              <a:gdLst/>
              <a:ahLst/>
              <a:cxnLst/>
              <a:rect l="0" t="0" r="0" b="0"/>
              <a:pathLst>
                <a:path w="461941" h="717472">
                  <a:moveTo>
                    <a:pt x="34908" y="306859"/>
                  </a:moveTo>
                  <a:lnTo>
                    <a:pt x="68530" y="312925"/>
                  </a:lnTo>
                  <a:lnTo>
                    <a:pt x="126470" y="302165"/>
                  </a:lnTo>
                  <a:lnTo>
                    <a:pt x="188045" y="283445"/>
                  </a:lnTo>
                  <a:lnTo>
                    <a:pt x="244847" y="261777"/>
                  </a:lnTo>
                  <a:lnTo>
                    <a:pt x="298037" y="237665"/>
                  </a:lnTo>
                  <a:lnTo>
                    <a:pt x="328511" y="225266"/>
                  </a:lnTo>
                  <a:lnTo>
                    <a:pt x="390406" y="188594"/>
                  </a:lnTo>
                  <a:lnTo>
                    <a:pt x="426054" y="151307"/>
                  </a:lnTo>
                  <a:lnTo>
                    <a:pt x="450930" y="112461"/>
                  </a:lnTo>
                  <a:lnTo>
                    <a:pt x="461940" y="71315"/>
                  </a:lnTo>
                  <a:lnTo>
                    <a:pt x="459613" y="29488"/>
                  </a:lnTo>
                  <a:lnTo>
                    <a:pt x="454916" y="19000"/>
                  </a:lnTo>
                  <a:lnTo>
                    <a:pt x="440337" y="4226"/>
                  </a:lnTo>
                  <a:lnTo>
                    <a:pt x="415920" y="0"/>
                  </a:lnTo>
                  <a:lnTo>
                    <a:pt x="369289" y="7318"/>
                  </a:lnTo>
                  <a:lnTo>
                    <a:pt x="312309" y="30751"/>
                  </a:lnTo>
                  <a:lnTo>
                    <a:pt x="256488" y="76307"/>
                  </a:lnTo>
                  <a:lnTo>
                    <a:pt x="196192" y="129186"/>
                  </a:lnTo>
                  <a:lnTo>
                    <a:pt x="151384" y="181469"/>
                  </a:lnTo>
                  <a:lnTo>
                    <a:pt x="108738" y="236857"/>
                  </a:lnTo>
                  <a:lnTo>
                    <a:pt x="74925" y="294028"/>
                  </a:lnTo>
                  <a:lnTo>
                    <a:pt x="45715" y="357314"/>
                  </a:lnTo>
                  <a:lnTo>
                    <a:pt x="23005" y="420811"/>
                  </a:lnTo>
                  <a:lnTo>
                    <a:pt x="10974" y="472294"/>
                  </a:lnTo>
                  <a:lnTo>
                    <a:pt x="0" y="519003"/>
                  </a:lnTo>
                  <a:lnTo>
                    <a:pt x="518" y="573658"/>
                  </a:lnTo>
                  <a:lnTo>
                    <a:pt x="8081" y="617537"/>
                  </a:lnTo>
                  <a:lnTo>
                    <a:pt x="23320" y="647177"/>
                  </a:lnTo>
                  <a:lnTo>
                    <a:pt x="53831" y="676365"/>
                  </a:lnTo>
                  <a:lnTo>
                    <a:pt x="113540" y="705226"/>
                  </a:lnTo>
                  <a:lnTo>
                    <a:pt x="140193" y="7174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2010943" y="1579274"/>
            <a:ext cx="3895545" cy="1831960"/>
            <a:chOff x="2010943" y="1579274"/>
            <a:chExt cx="3895545" cy="1831960"/>
          </a:xfrm>
        </p:grpSpPr>
        <p:sp>
          <p:nvSpPr>
            <p:cNvPr id="6" name="Freeform 5"/>
            <p:cNvSpPr/>
            <p:nvPr/>
          </p:nvSpPr>
          <p:spPr>
            <a:xfrm>
              <a:off x="3142930" y="2028719"/>
              <a:ext cx="247247" cy="319136"/>
            </a:xfrm>
            <a:custGeom>
              <a:avLst/>
              <a:gdLst/>
              <a:ahLst/>
              <a:cxnLst/>
              <a:rect l="0" t="0" r="0" b="0"/>
              <a:pathLst>
                <a:path w="247247" h="319136">
                  <a:moveTo>
                    <a:pt x="15619" y="319135"/>
                  </a:moveTo>
                  <a:lnTo>
                    <a:pt x="4166" y="270205"/>
                  </a:lnTo>
                  <a:lnTo>
                    <a:pt x="0" y="241237"/>
                  </a:lnTo>
                  <a:lnTo>
                    <a:pt x="6858" y="187805"/>
                  </a:lnTo>
                  <a:lnTo>
                    <a:pt x="19477" y="132796"/>
                  </a:lnTo>
                  <a:lnTo>
                    <a:pt x="45055" y="77398"/>
                  </a:lnTo>
                  <a:lnTo>
                    <a:pt x="60216" y="48638"/>
                  </a:lnTo>
                  <a:lnTo>
                    <a:pt x="86299" y="17959"/>
                  </a:lnTo>
                  <a:lnTo>
                    <a:pt x="112600" y="2041"/>
                  </a:lnTo>
                  <a:lnTo>
                    <a:pt x="132421" y="0"/>
                  </a:lnTo>
                  <a:lnTo>
                    <a:pt x="142620" y="1093"/>
                  </a:lnTo>
                  <a:lnTo>
                    <a:pt x="163311" y="11667"/>
                  </a:lnTo>
                  <a:lnTo>
                    <a:pt x="181865" y="28065"/>
                  </a:lnTo>
                  <a:lnTo>
                    <a:pt x="203309" y="67188"/>
                  </a:lnTo>
                  <a:lnTo>
                    <a:pt x="222439" y="123870"/>
                  </a:lnTo>
                  <a:lnTo>
                    <a:pt x="233137" y="184330"/>
                  </a:lnTo>
                  <a:lnTo>
                    <a:pt x="242545" y="245918"/>
                  </a:lnTo>
                  <a:lnTo>
                    <a:pt x="247246" y="2770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551030" y="2003386"/>
              <a:ext cx="207644" cy="249713"/>
            </a:xfrm>
            <a:custGeom>
              <a:avLst/>
              <a:gdLst/>
              <a:ahLst/>
              <a:cxnLst/>
              <a:rect l="0" t="0" r="0" b="0"/>
              <a:pathLst>
                <a:path w="207644" h="249713">
                  <a:moveTo>
                    <a:pt x="18130" y="207598"/>
                  </a:moveTo>
                  <a:lnTo>
                    <a:pt x="6952" y="190831"/>
                  </a:lnTo>
                  <a:lnTo>
                    <a:pt x="0" y="152457"/>
                  </a:lnTo>
                  <a:lnTo>
                    <a:pt x="6057" y="95494"/>
                  </a:lnTo>
                  <a:lnTo>
                    <a:pt x="18518" y="42301"/>
                  </a:lnTo>
                  <a:lnTo>
                    <a:pt x="21898" y="30720"/>
                  </a:lnTo>
                  <a:lnTo>
                    <a:pt x="35013" y="11612"/>
                  </a:lnTo>
                  <a:lnTo>
                    <a:pt x="43423" y="3241"/>
                  </a:lnTo>
                  <a:lnTo>
                    <a:pt x="52540" y="0"/>
                  </a:lnTo>
                  <a:lnTo>
                    <a:pt x="62127" y="180"/>
                  </a:lnTo>
                  <a:lnTo>
                    <a:pt x="72028" y="2639"/>
                  </a:lnTo>
                  <a:lnTo>
                    <a:pt x="102730" y="22867"/>
                  </a:lnTo>
                  <a:lnTo>
                    <a:pt x="128465" y="62266"/>
                  </a:lnTo>
                  <a:lnTo>
                    <a:pt x="150908" y="110984"/>
                  </a:lnTo>
                  <a:lnTo>
                    <a:pt x="171047" y="170273"/>
                  </a:lnTo>
                  <a:lnTo>
                    <a:pt x="195487" y="227899"/>
                  </a:lnTo>
                  <a:lnTo>
                    <a:pt x="207643" y="2497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874487" y="2032000"/>
              <a:ext cx="231628" cy="200042"/>
            </a:xfrm>
            <a:custGeom>
              <a:avLst/>
              <a:gdLst/>
              <a:ahLst/>
              <a:cxnLst/>
              <a:rect l="0" t="0" r="0" b="0"/>
              <a:pathLst>
                <a:path w="231628" h="200042">
                  <a:moveTo>
                    <a:pt x="0" y="0"/>
                  </a:moveTo>
                  <a:lnTo>
                    <a:pt x="5589" y="16767"/>
                  </a:lnTo>
                  <a:lnTo>
                    <a:pt x="17692" y="31238"/>
                  </a:lnTo>
                  <a:lnTo>
                    <a:pt x="81171" y="80698"/>
                  </a:lnTo>
                  <a:lnTo>
                    <a:pt x="139587" y="124144"/>
                  </a:lnTo>
                  <a:lnTo>
                    <a:pt x="197843" y="168383"/>
                  </a:lnTo>
                  <a:lnTo>
                    <a:pt x="231627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885015" y="1979357"/>
              <a:ext cx="315856" cy="642239"/>
            </a:xfrm>
            <a:custGeom>
              <a:avLst/>
              <a:gdLst/>
              <a:ahLst/>
              <a:cxnLst/>
              <a:rect l="0" t="0" r="0" b="0"/>
              <a:pathLst>
                <a:path w="315856" h="642239">
                  <a:moveTo>
                    <a:pt x="315855" y="0"/>
                  </a:moveTo>
                  <a:lnTo>
                    <a:pt x="299044" y="19151"/>
                  </a:lnTo>
                  <a:lnTo>
                    <a:pt x="266357" y="73217"/>
                  </a:lnTo>
                  <a:lnTo>
                    <a:pt x="244640" y="125293"/>
                  </a:lnTo>
                  <a:lnTo>
                    <a:pt x="219885" y="173735"/>
                  </a:lnTo>
                  <a:lnTo>
                    <a:pt x="196043" y="227472"/>
                  </a:lnTo>
                  <a:lnTo>
                    <a:pt x="177207" y="271114"/>
                  </a:lnTo>
                  <a:lnTo>
                    <a:pt x="154018" y="317807"/>
                  </a:lnTo>
                  <a:lnTo>
                    <a:pt x="129284" y="367025"/>
                  </a:lnTo>
                  <a:lnTo>
                    <a:pt x="106592" y="420096"/>
                  </a:lnTo>
                  <a:lnTo>
                    <a:pt x="81690" y="471759"/>
                  </a:lnTo>
                  <a:lnTo>
                    <a:pt x="55024" y="524356"/>
                  </a:lnTo>
                  <a:lnTo>
                    <a:pt x="27575" y="582827"/>
                  </a:lnTo>
                  <a:lnTo>
                    <a:pt x="0" y="6422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10943" y="2590010"/>
              <a:ext cx="2842695" cy="200041"/>
            </a:xfrm>
            <a:custGeom>
              <a:avLst/>
              <a:gdLst/>
              <a:ahLst/>
              <a:cxnLst/>
              <a:rect l="0" t="0" r="0" b="0"/>
              <a:pathLst>
                <a:path w="2842695" h="200041">
                  <a:moveTo>
                    <a:pt x="0" y="168456"/>
                  </a:moveTo>
                  <a:lnTo>
                    <a:pt x="58616" y="162867"/>
                  </a:lnTo>
                  <a:lnTo>
                    <a:pt x="113960" y="158903"/>
                  </a:lnTo>
                  <a:lnTo>
                    <a:pt x="176885" y="158120"/>
                  </a:lnTo>
                  <a:lnTo>
                    <a:pt x="240311" y="157966"/>
                  </a:lnTo>
                  <a:lnTo>
                    <a:pt x="291781" y="163528"/>
                  </a:lnTo>
                  <a:lnTo>
                    <a:pt x="349666" y="166996"/>
                  </a:lnTo>
                  <a:lnTo>
                    <a:pt x="410401" y="175403"/>
                  </a:lnTo>
                  <a:lnTo>
                    <a:pt x="466311" y="177923"/>
                  </a:lnTo>
                  <a:lnTo>
                    <a:pt x="523821" y="179840"/>
                  </a:lnTo>
                  <a:lnTo>
                    <a:pt x="569327" y="186127"/>
                  </a:lnTo>
                  <a:lnTo>
                    <a:pt x="627914" y="189679"/>
                  </a:lnTo>
                  <a:lnTo>
                    <a:pt x="674258" y="196451"/>
                  </a:lnTo>
                  <a:lnTo>
                    <a:pt x="715351" y="198446"/>
                  </a:lnTo>
                  <a:lnTo>
                    <a:pt x="760910" y="199332"/>
                  </a:lnTo>
                  <a:lnTo>
                    <a:pt x="808455" y="199726"/>
                  </a:lnTo>
                  <a:lnTo>
                    <a:pt x="856882" y="199901"/>
                  </a:lnTo>
                  <a:lnTo>
                    <a:pt x="905702" y="199979"/>
                  </a:lnTo>
                  <a:lnTo>
                    <a:pt x="951186" y="200014"/>
                  </a:lnTo>
                  <a:lnTo>
                    <a:pt x="1003100" y="200033"/>
                  </a:lnTo>
                  <a:lnTo>
                    <a:pt x="1062563" y="200040"/>
                  </a:lnTo>
                  <a:lnTo>
                    <a:pt x="1113780" y="194452"/>
                  </a:lnTo>
                  <a:lnTo>
                    <a:pt x="1169607" y="190488"/>
                  </a:lnTo>
                  <a:lnTo>
                    <a:pt x="1232764" y="188632"/>
                  </a:lnTo>
                  <a:lnTo>
                    <a:pt x="1279430" y="184052"/>
                  </a:lnTo>
                  <a:lnTo>
                    <a:pt x="1327467" y="181237"/>
                  </a:lnTo>
                  <a:lnTo>
                    <a:pt x="1376113" y="179986"/>
                  </a:lnTo>
                  <a:lnTo>
                    <a:pt x="1425029" y="179429"/>
                  </a:lnTo>
                  <a:lnTo>
                    <a:pt x="1476250" y="173527"/>
                  </a:lnTo>
                  <a:lnTo>
                    <a:pt x="1536914" y="169458"/>
                  </a:lnTo>
                  <a:lnTo>
                    <a:pt x="1599738" y="168753"/>
                  </a:lnTo>
                  <a:lnTo>
                    <a:pt x="1642182" y="168588"/>
                  </a:lnTo>
                  <a:lnTo>
                    <a:pt x="1705538" y="168495"/>
                  </a:lnTo>
                  <a:lnTo>
                    <a:pt x="1768764" y="168468"/>
                  </a:lnTo>
                  <a:lnTo>
                    <a:pt x="1826362" y="168459"/>
                  </a:lnTo>
                  <a:lnTo>
                    <a:pt x="1880473" y="168457"/>
                  </a:lnTo>
                  <a:lnTo>
                    <a:pt x="1933551" y="168456"/>
                  </a:lnTo>
                  <a:lnTo>
                    <a:pt x="1989417" y="161220"/>
                  </a:lnTo>
                  <a:lnTo>
                    <a:pt x="2037450" y="157733"/>
                  </a:lnTo>
                  <a:lnTo>
                    <a:pt x="2088726" y="149811"/>
                  </a:lnTo>
                  <a:lnTo>
                    <a:pt x="2139795" y="140055"/>
                  </a:lnTo>
                  <a:lnTo>
                    <a:pt x="2202685" y="126278"/>
                  </a:lnTo>
                  <a:lnTo>
                    <a:pt x="2253759" y="118914"/>
                  </a:lnTo>
                  <a:lnTo>
                    <a:pt x="2302817" y="110493"/>
                  </a:lnTo>
                  <a:lnTo>
                    <a:pt x="2361315" y="92276"/>
                  </a:lnTo>
                  <a:lnTo>
                    <a:pt x="2417930" y="78582"/>
                  </a:lnTo>
                  <a:lnTo>
                    <a:pt x="2471054" y="71544"/>
                  </a:lnTo>
                  <a:lnTo>
                    <a:pt x="2527595" y="57038"/>
                  </a:lnTo>
                  <a:lnTo>
                    <a:pt x="2588492" y="47632"/>
                  </a:lnTo>
                  <a:lnTo>
                    <a:pt x="2648692" y="31388"/>
                  </a:lnTo>
                  <a:lnTo>
                    <a:pt x="2708446" y="23097"/>
                  </a:lnTo>
                  <a:lnTo>
                    <a:pt x="2767954" y="9873"/>
                  </a:lnTo>
                  <a:lnTo>
                    <a:pt x="2831049" y="867"/>
                  </a:lnTo>
                  <a:lnTo>
                    <a:pt x="284269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337741" y="1579274"/>
              <a:ext cx="73700" cy="1831960"/>
            </a:xfrm>
            <a:custGeom>
              <a:avLst/>
              <a:gdLst/>
              <a:ahLst/>
              <a:cxnLst/>
              <a:rect l="0" t="0" r="0" b="0"/>
              <a:pathLst>
                <a:path w="73700" h="1831960">
                  <a:moveTo>
                    <a:pt x="73699" y="0"/>
                  </a:moveTo>
                  <a:lnTo>
                    <a:pt x="70579" y="48931"/>
                  </a:lnTo>
                  <a:lnTo>
                    <a:pt x="65366" y="96776"/>
                  </a:lnTo>
                  <a:lnTo>
                    <a:pt x="58015" y="159756"/>
                  </a:lnTo>
                  <a:lnTo>
                    <a:pt x="54234" y="214231"/>
                  </a:lnTo>
                  <a:lnTo>
                    <a:pt x="45721" y="273814"/>
                  </a:lnTo>
                  <a:lnTo>
                    <a:pt x="42013" y="329525"/>
                  </a:lnTo>
                  <a:lnTo>
                    <a:pt x="35195" y="390485"/>
                  </a:lnTo>
                  <a:lnTo>
                    <a:pt x="32655" y="453001"/>
                  </a:lnTo>
                  <a:lnTo>
                    <a:pt x="31902" y="514808"/>
                  </a:lnTo>
                  <a:lnTo>
                    <a:pt x="31679" y="571856"/>
                  </a:lnTo>
                  <a:lnTo>
                    <a:pt x="31613" y="631523"/>
                  </a:lnTo>
                  <a:lnTo>
                    <a:pt x="31593" y="686767"/>
                  </a:lnTo>
                  <a:lnTo>
                    <a:pt x="30418" y="740180"/>
                  </a:lnTo>
                  <a:lnTo>
                    <a:pt x="24350" y="793051"/>
                  </a:lnTo>
                  <a:lnTo>
                    <a:pt x="22033" y="844591"/>
                  </a:lnTo>
                  <a:lnTo>
                    <a:pt x="21250" y="907641"/>
                  </a:lnTo>
                  <a:lnTo>
                    <a:pt x="21095" y="970484"/>
                  </a:lnTo>
                  <a:lnTo>
                    <a:pt x="21064" y="1027958"/>
                  </a:lnTo>
                  <a:lnTo>
                    <a:pt x="21058" y="1084371"/>
                  </a:lnTo>
                  <a:lnTo>
                    <a:pt x="15468" y="1146164"/>
                  </a:lnTo>
                  <a:lnTo>
                    <a:pt x="11503" y="1207460"/>
                  </a:lnTo>
                  <a:lnTo>
                    <a:pt x="10817" y="1256328"/>
                  </a:lnTo>
                  <a:lnTo>
                    <a:pt x="10585" y="1315355"/>
                  </a:lnTo>
                  <a:lnTo>
                    <a:pt x="10539" y="1372075"/>
                  </a:lnTo>
                  <a:lnTo>
                    <a:pt x="10530" y="1428339"/>
                  </a:lnTo>
                  <a:lnTo>
                    <a:pt x="13648" y="1481394"/>
                  </a:lnTo>
                  <a:lnTo>
                    <a:pt x="16594" y="1505356"/>
                  </a:lnTo>
                  <a:lnTo>
                    <a:pt x="12072" y="1558868"/>
                  </a:lnTo>
                  <a:lnTo>
                    <a:pt x="10833" y="1614498"/>
                  </a:lnTo>
                  <a:lnTo>
                    <a:pt x="10588" y="1670547"/>
                  </a:lnTo>
                  <a:lnTo>
                    <a:pt x="10540" y="1726679"/>
                  </a:lnTo>
                  <a:lnTo>
                    <a:pt x="3294" y="1788459"/>
                  </a:lnTo>
                  <a:lnTo>
                    <a:pt x="0" y="18319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843109" y="2590010"/>
              <a:ext cx="947565" cy="73700"/>
            </a:xfrm>
            <a:custGeom>
              <a:avLst/>
              <a:gdLst/>
              <a:ahLst/>
              <a:cxnLst/>
              <a:rect l="0" t="0" r="0" b="0"/>
              <a:pathLst>
                <a:path w="947565" h="73700">
                  <a:moveTo>
                    <a:pt x="0" y="0"/>
                  </a:moveTo>
                  <a:lnTo>
                    <a:pt x="55044" y="16788"/>
                  </a:lnTo>
                  <a:lnTo>
                    <a:pt x="106452" y="20214"/>
                  </a:lnTo>
                  <a:lnTo>
                    <a:pt x="161667" y="20890"/>
                  </a:lnTo>
                  <a:lnTo>
                    <a:pt x="216464" y="22194"/>
                  </a:lnTo>
                  <a:lnTo>
                    <a:pt x="278719" y="35707"/>
                  </a:lnTo>
                  <a:lnTo>
                    <a:pt x="339300" y="49604"/>
                  </a:lnTo>
                  <a:lnTo>
                    <a:pt x="400180" y="59478"/>
                  </a:lnTo>
                  <a:lnTo>
                    <a:pt x="453437" y="65561"/>
                  </a:lnTo>
                  <a:lnTo>
                    <a:pt x="509017" y="72092"/>
                  </a:lnTo>
                  <a:lnTo>
                    <a:pt x="566227" y="72212"/>
                  </a:lnTo>
                  <a:lnTo>
                    <a:pt x="629520" y="65303"/>
                  </a:lnTo>
                  <a:lnTo>
                    <a:pt x="687429" y="63592"/>
                  </a:lnTo>
                  <a:lnTo>
                    <a:pt x="745098" y="63254"/>
                  </a:lnTo>
                  <a:lnTo>
                    <a:pt x="808482" y="63187"/>
                  </a:lnTo>
                  <a:lnTo>
                    <a:pt x="860820" y="68763"/>
                  </a:lnTo>
                  <a:lnTo>
                    <a:pt x="920861" y="73049"/>
                  </a:lnTo>
                  <a:lnTo>
                    <a:pt x="947564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590425" y="2082229"/>
              <a:ext cx="393512" cy="391969"/>
            </a:xfrm>
            <a:custGeom>
              <a:avLst/>
              <a:gdLst/>
              <a:ahLst/>
              <a:cxnLst/>
              <a:rect l="0" t="0" r="0" b="0"/>
              <a:pathLst>
                <a:path w="393512" h="391969">
                  <a:moveTo>
                    <a:pt x="0" y="391968"/>
                  </a:moveTo>
                  <a:lnTo>
                    <a:pt x="28681" y="336923"/>
                  </a:lnTo>
                  <a:lnTo>
                    <a:pt x="60203" y="277455"/>
                  </a:lnTo>
                  <a:lnTo>
                    <a:pt x="86674" y="225892"/>
                  </a:lnTo>
                  <a:lnTo>
                    <a:pt x="104381" y="170646"/>
                  </a:lnTo>
                  <a:lnTo>
                    <a:pt x="124734" y="114673"/>
                  </a:lnTo>
                  <a:lnTo>
                    <a:pt x="146725" y="52855"/>
                  </a:lnTo>
                  <a:lnTo>
                    <a:pt x="162518" y="0"/>
                  </a:lnTo>
                  <a:lnTo>
                    <a:pt x="160747" y="4850"/>
                  </a:lnTo>
                  <a:lnTo>
                    <a:pt x="158298" y="57687"/>
                  </a:lnTo>
                  <a:lnTo>
                    <a:pt x="158000" y="117317"/>
                  </a:lnTo>
                  <a:lnTo>
                    <a:pt x="150706" y="178185"/>
                  </a:lnTo>
                  <a:lnTo>
                    <a:pt x="148379" y="226979"/>
                  </a:lnTo>
                  <a:lnTo>
                    <a:pt x="150712" y="285981"/>
                  </a:lnTo>
                  <a:lnTo>
                    <a:pt x="162091" y="337107"/>
                  </a:lnTo>
                  <a:lnTo>
                    <a:pt x="167722" y="346035"/>
                  </a:lnTo>
                  <a:lnTo>
                    <a:pt x="183337" y="359075"/>
                  </a:lnTo>
                  <a:lnTo>
                    <a:pt x="192415" y="360680"/>
                  </a:lnTo>
                  <a:lnTo>
                    <a:pt x="211860" y="356225"/>
                  </a:lnTo>
                  <a:lnTo>
                    <a:pt x="229080" y="343327"/>
                  </a:lnTo>
                  <a:lnTo>
                    <a:pt x="289675" y="290426"/>
                  </a:lnTo>
                  <a:lnTo>
                    <a:pt x="338850" y="233444"/>
                  </a:lnTo>
                  <a:lnTo>
                    <a:pt x="369833" y="191808"/>
                  </a:lnTo>
                  <a:lnTo>
                    <a:pt x="392315" y="139268"/>
                  </a:lnTo>
                  <a:lnTo>
                    <a:pt x="393511" y="118220"/>
                  </a:lnTo>
                  <a:lnTo>
                    <a:pt x="389554" y="866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865890" y="1955895"/>
              <a:ext cx="1040598" cy="697287"/>
            </a:xfrm>
            <a:custGeom>
              <a:avLst/>
              <a:gdLst/>
              <a:ahLst/>
              <a:cxnLst/>
              <a:rect l="0" t="0" r="0" b="0"/>
              <a:pathLst>
                <a:path w="1040598" h="697287">
                  <a:moveTo>
                    <a:pt x="50918" y="276146"/>
                  </a:moveTo>
                  <a:lnTo>
                    <a:pt x="21610" y="311044"/>
                  </a:lnTo>
                  <a:lnTo>
                    <a:pt x="7009" y="340298"/>
                  </a:lnTo>
                  <a:lnTo>
                    <a:pt x="0" y="398436"/>
                  </a:lnTo>
                  <a:lnTo>
                    <a:pt x="1126" y="446651"/>
                  </a:lnTo>
                  <a:lnTo>
                    <a:pt x="9681" y="472419"/>
                  </a:lnTo>
                  <a:lnTo>
                    <a:pt x="24402" y="489330"/>
                  </a:lnTo>
                  <a:lnTo>
                    <a:pt x="33241" y="495478"/>
                  </a:lnTo>
                  <a:lnTo>
                    <a:pt x="55540" y="502309"/>
                  </a:lnTo>
                  <a:lnTo>
                    <a:pt x="79878" y="504174"/>
                  </a:lnTo>
                  <a:lnTo>
                    <a:pt x="134800" y="492799"/>
                  </a:lnTo>
                  <a:lnTo>
                    <a:pt x="152930" y="480061"/>
                  </a:lnTo>
                  <a:lnTo>
                    <a:pt x="205144" y="421692"/>
                  </a:lnTo>
                  <a:lnTo>
                    <a:pt x="247433" y="363687"/>
                  </a:lnTo>
                  <a:lnTo>
                    <a:pt x="274209" y="305048"/>
                  </a:lnTo>
                  <a:lnTo>
                    <a:pt x="294936" y="251050"/>
                  </a:lnTo>
                  <a:lnTo>
                    <a:pt x="310296" y="188087"/>
                  </a:lnTo>
                  <a:lnTo>
                    <a:pt x="321475" y="129377"/>
                  </a:lnTo>
                  <a:lnTo>
                    <a:pt x="329619" y="78309"/>
                  </a:lnTo>
                  <a:lnTo>
                    <a:pt x="327948" y="39583"/>
                  </a:lnTo>
                  <a:lnTo>
                    <a:pt x="320045" y="4062"/>
                  </a:lnTo>
                  <a:lnTo>
                    <a:pt x="316903" y="0"/>
                  </a:lnTo>
                  <a:lnTo>
                    <a:pt x="313639" y="802"/>
                  </a:lnTo>
                  <a:lnTo>
                    <a:pt x="274881" y="61775"/>
                  </a:lnTo>
                  <a:lnTo>
                    <a:pt x="248492" y="122581"/>
                  </a:lnTo>
                  <a:lnTo>
                    <a:pt x="230802" y="177745"/>
                  </a:lnTo>
                  <a:lnTo>
                    <a:pt x="212473" y="240788"/>
                  </a:lnTo>
                  <a:lnTo>
                    <a:pt x="194823" y="296706"/>
                  </a:lnTo>
                  <a:lnTo>
                    <a:pt x="181942" y="356030"/>
                  </a:lnTo>
                  <a:lnTo>
                    <a:pt x="178647" y="405620"/>
                  </a:lnTo>
                  <a:lnTo>
                    <a:pt x="180653" y="464891"/>
                  </a:lnTo>
                  <a:lnTo>
                    <a:pt x="186957" y="491054"/>
                  </a:lnTo>
                  <a:lnTo>
                    <a:pt x="203660" y="518937"/>
                  </a:lnTo>
                  <a:lnTo>
                    <a:pt x="216679" y="534572"/>
                  </a:lnTo>
                  <a:lnTo>
                    <a:pt x="248341" y="550938"/>
                  </a:lnTo>
                  <a:lnTo>
                    <a:pt x="270853" y="553084"/>
                  </a:lnTo>
                  <a:lnTo>
                    <a:pt x="293726" y="548968"/>
                  </a:lnTo>
                  <a:lnTo>
                    <a:pt x="349657" y="524142"/>
                  </a:lnTo>
                  <a:lnTo>
                    <a:pt x="411095" y="485790"/>
                  </a:lnTo>
                  <a:lnTo>
                    <a:pt x="467202" y="429053"/>
                  </a:lnTo>
                  <a:lnTo>
                    <a:pt x="517603" y="370803"/>
                  </a:lnTo>
                  <a:lnTo>
                    <a:pt x="563690" y="315340"/>
                  </a:lnTo>
                  <a:lnTo>
                    <a:pt x="579537" y="288929"/>
                  </a:lnTo>
                  <a:lnTo>
                    <a:pt x="612727" y="235066"/>
                  </a:lnTo>
                  <a:lnTo>
                    <a:pt x="641982" y="172615"/>
                  </a:lnTo>
                  <a:lnTo>
                    <a:pt x="656488" y="127924"/>
                  </a:lnTo>
                  <a:lnTo>
                    <a:pt x="659312" y="102255"/>
                  </a:lnTo>
                  <a:lnTo>
                    <a:pt x="654328" y="81488"/>
                  </a:lnTo>
                  <a:lnTo>
                    <a:pt x="649723" y="72674"/>
                  </a:lnTo>
                  <a:lnTo>
                    <a:pt x="643144" y="67969"/>
                  </a:lnTo>
                  <a:lnTo>
                    <a:pt x="635248" y="66001"/>
                  </a:lnTo>
                  <a:lnTo>
                    <a:pt x="626475" y="65860"/>
                  </a:lnTo>
                  <a:lnTo>
                    <a:pt x="610488" y="71941"/>
                  </a:lnTo>
                  <a:lnTo>
                    <a:pt x="595584" y="83613"/>
                  </a:lnTo>
                  <a:lnTo>
                    <a:pt x="545602" y="139935"/>
                  </a:lnTo>
                  <a:lnTo>
                    <a:pt x="514834" y="187759"/>
                  </a:lnTo>
                  <a:lnTo>
                    <a:pt x="486227" y="247249"/>
                  </a:lnTo>
                  <a:lnTo>
                    <a:pt x="462471" y="306699"/>
                  </a:lnTo>
                  <a:lnTo>
                    <a:pt x="436870" y="362578"/>
                  </a:lnTo>
                  <a:lnTo>
                    <a:pt x="420090" y="422247"/>
                  </a:lnTo>
                  <a:lnTo>
                    <a:pt x="411100" y="479441"/>
                  </a:lnTo>
                  <a:lnTo>
                    <a:pt x="415132" y="521735"/>
                  </a:lnTo>
                  <a:lnTo>
                    <a:pt x="423751" y="543614"/>
                  </a:lnTo>
                  <a:lnTo>
                    <a:pt x="429325" y="552724"/>
                  </a:lnTo>
                  <a:lnTo>
                    <a:pt x="437720" y="558798"/>
                  </a:lnTo>
                  <a:lnTo>
                    <a:pt x="459526" y="565546"/>
                  </a:lnTo>
                  <a:lnTo>
                    <a:pt x="492521" y="563755"/>
                  </a:lnTo>
                  <a:lnTo>
                    <a:pt x="543517" y="544264"/>
                  </a:lnTo>
                  <a:lnTo>
                    <a:pt x="607016" y="516593"/>
                  </a:lnTo>
                  <a:lnTo>
                    <a:pt x="668455" y="479239"/>
                  </a:lnTo>
                  <a:lnTo>
                    <a:pt x="724262" y="452875"/>
                  </a:lnTo>
                  <a:lnTo>
                    <a:pt x="772350" y="432198"/>
                  </a:lnTo>
                  <a:lnTo>
                    <a:pt x="813068" y="426109"/>
                  </a:lnTo>
                  <a:lnTo>
                    <a:pt x="854768" y="429894"/>
                  </a:lnTo>
                  <a:lnTo>
                    <a:pt x="876508" y="438455"/>
                  </a:lnTo>
                  <a:lnTo>
                    <a:pt x="885581" y="444014"/>
                  </a:lnTo>
                  <a:lnTo>
                    <a:pt x="898781" y="459549"/>
                  </a:lnTo>
                  <a:lnTo>
                    <a:pt x="903939" y="468604"/>
                  </a:lnTo>
                  <a:lnTo>
                    <a:pt x="906551" y="488025"/>
                  </a:lnTo>
                  <a:lnTo>
                    <a:pt x="898695" y="529088"/>
                  </a:lnTo>
                  <a:lnTo>
                    <a:pt x="883648" y="554903"/>
                  </a:lnTo>
                  <a:lnTo>
                    <a:pt x="848028" y="591822"/>
                  </a:lnTo>
                  <a:lnTo>
                    <a:pt x="797144" y="619738"/>
                  </a:lnTo>
                  <a:lnTo>
                    <a:pt x="742033" y="636864"/>
                  </a:lnTo>
                  <a:lnTo>
                    <a:pt x="692152" y="649173"/>
                  </a:lnTo>
                  <a:lnTo>
                    <a:pt x="631520" y="642765"/>
                  </a:lnTo>
                  <a:lnTo>
                    <a:pt x="616971" y="639882"/>
                  </a:lnTo>
                  <a:lnTo>
                    <a:pt x="606101" y="634450"/>
                  </a:lnTo>
                  <a:lnTo>
                    <a:pt x="590904" y="619056"/>
                  </a:lnTo>
                  <a:lnTo>
                    <a:pt x="587553" y="610038"/>
                  </a:lnTo>
                  <a:lnTo>
                    <a:pt x="586950" y="590659"/>
                  </a:lnTo>
                  <a:lnTo>
                    <a:pt x="590767" y="581747"/>
                  </a:lnTo>
                  <a:lnTo>
                    <a:pt x="604366" y="565607"/>
                  </a:lnTo>
                  <a:lnTo>
                    <a:pt x="612906" y="561537"/>
                  </a:lnTo>
                  <a:lnTo>
                    <a:pt x="631753" y="560134"/>
                  </a:lnTo>
                  <a:lnTo>
                    <a:pt x="693312" y="575045"/>
                  </a:lnTo>
                  <a:lnTo>
                    <a:pt x="748939" y="595198"/>
                  </a:lnTo>
                  <a:lnTo>
                    <a:pt x="802571" y="620709"/>
                  </a:lnTo>
                  <a:lnTo>
                    <a:pt x="860770" y="643802"/>
                  </a:lnTo>
                  <a:lnTo>
                    <a:pt x="914738" y="658515"/>
                  </a:lnTo>
                  <a:lnTo>
                    <a:pt x="972149" y="672687"/>
                  </a:lnTo>
                  <a:lnTo>
                    <a:pt x="1015378" y="686751"/>
                  </a:lnTo>
                  <a:lnTo>
                    <a:pt x="1040597" y="6972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590425" y="2126756"/>
              <a:ext cx="273741" cy="49026"/>
            </a:xfrm>
            <a:custGeom>
              <a:avLst/>
              <a:gdLst/>
              <a:ahLst/>
              <a:cxnLst/>
              <a:rect l="0" t="0" r="0" b="0"/>
              <a:pathLst>
                <a:path w="273741" h="49026">
                  <a:moveTo>
                    <a:pt x="0" y="0"/>
                  </a:moveTo>
                  <a:lnTo>
                    <a:pt x="17980" y="15641"/>
                  </a:lnTo>
                  <a:lnTo>
                    <a:pt x="69741" y="40433"/>
                  </a:lnTo>
                  <a:lnTo>
                    <a:pt x="109701" y="49025"/>
                  </a:lnTo>
                  <a:lnTo>
                    <a:pt x="171191" y="43522"/>
                  </a:lnTo>
                  <a:lnTo>
                    <a:pt x="230600" y="27799"/>
                  </a:lnTo>
                  <a:lnTo>
                    <a:pt x="27374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5748559" y="2263626"/>
            <a:ext cx="151964" cy="415626"/>
            <a:chOff x="5748559" y="2263626"/>
            <a:chExt cx="151964" cy="415626"/>
          </a:xfrm>
        </p:grpSpPr>
        <p:sp>
          <p:nvSpPr>
            <p:cNvPr id="17" name="Freeform 16"/>
            <p:cNvSpPr/>
            <p:nvPr/>
          </p:nvSpPr>
          <p:spPr>
            <a:xfrm>
              <a:off x="5748559" y="2606734"/>
              <a:ext cx="151964" cy="49910"/>
            </a:xfrm>
            <a:custGeom>
              <a:avLst/>
              <a:gdLst/>
              <a:ahLst/>
              <a:cxnLst/>
              <a:rect l="0" t="0" r="0" b="0"/>
              <a:pathLst>
                <a:path w="151964" h="49910">
                  <a:moveTo>
                    <a:pt x="0" y="0"/>
                  </a:moveTo>
                  <a:lnTo>
                    <a:pt x="29928" y="25135"/>
                  </a:lnTo>
                  <a:lnTo>
                    <a:pt x="55016" y="37656"/>
                  </a:lnTo>
                  <a:lnTo>
                    <a:pt x="106578" y="46834"/>
                  </a:lnTo>
                  <a:lnTo>
                    <a:pt x="125620" y="49909"/>
                  </a:lnTo>
                  <a:lnTo>
                    <a:pt x="151963" y="47860"/>
                  </a:lnTo>
                </a:path>
              </a:pathLst>
            </a:custGeom>
            <a:ln w="3276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874967" y="2263626"/>
              <a:ext cx="9030" cy="415626"/>
            </a:xfrm>
            <a:custGeom>
              <a:avLst/>
              <a:gdLst/>
              <a:ahLst/>
              <a:cxnLst/>
              <a:rect l="0" t="0" r="0" b="0"/>
              <a:pathLst>
                <a:path w="9030" h="415626">
                  <a:moveTo>
                    <a:pt x="9029" y="0"/>
                  </a:moveTo>
                  <a:lnTo>
                    <a:pt x="2823" y="43251"/>
                  </a:lnTo>
                  <a:lnTo>
                    <a:pt x="836" y="94412"/>
                  </a:lnTo>
                  <a:lnTo>
                    <a:pt x="371" y="136935"/>
                  </a:lnTo>
                  <a:lnTo>
                    <a:pt x="110" y="186823"/>
                  </a:lnTo>
                  <a:lnTo>
                    <a:pt x="32" y="231814"/>
                  </a:lnTo>
                  <a:lnTo>
                    <a:pt x="9" y="276913"/>
                  </a:lnTo>
                  <a:lnTo>
                    <a:pt x="2" y="326839"/>
                  </a:lnTo>
                  <a:lnTo>
                    <a:pt x="0" y="374961"/>
                  </a:lnTo>
                  <a:lnTo>
                    <a:pt x="0" y="415625"/>
                  </a:lnTo>
                </a:path>
              </a:pathLst>
            </a:custGeom>
            <a:ln w="3276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Freeform 19"/>
          <p:cNvSpPr/>
          <p:nvPr/>
        </p:nvSpPr>
        <p:spPr>
          <a:xfrm>
            <a:off x="5895958" y="2726880"/>
            <a:ext cx="1442405" cy="126343"/>
          </a:xfrm>
          <a:custGeom>
            <a:avLst/>
            <a:gdLst/>
            <a:ahLst/>
            <a:cxnLst/>
            <a:rect l="0" t="0" r="0" b="0"/>
            <a:pathLst>
              <a:path w="1442405" h="126343">
                <a:moveTo>
                  <a:pt x="0" y="0"/>
                </a:moveTo>
                <a:lnTo>
                  <a:pt x="27556" y="7236"/>
                </a:lnTo>
                <a:lnTo>
                  <a:pt x="86898" y="9879"/>
                </a:lnTo>
                <a:lnTo>
                  <a:pt x="137662" y="10336"/>
                </a:lnTo>
                <a:lnTo>
                  <a:pt x="189748" y="10472"/>
                </a:lnTo>
                <a:lnTo>
                  <a:pt x="248571" y="16107"/>
                </a:lnTo>
                <a:lnTo>
                  <a:pt x="299819" y="19591"/>
                </a:lnTo>
                <a:lnTo>
                  <a:pt x="362037" y="21937"/>
                </a:lnTo>
                <a:lnTo>
                  <a:pt x="412455" y="29333"/>
                </a:lnTo>
                <a:lnTo>
                  <a:pt x="467128" y="31141"/>
                </a:lnTo>
                <a:lnTo>
                  <a:pt x="528668" y="39861"/>
                </a:lnTo>
                <a:lnTo>
                  <a:pt x="583020" y="41669"/>
                </a:lnTo>
                <a:lnTo>
                  <a:pt x="638816" y="49262"/>
                </a:lnTo>
                <a:lnTo>
                  <a:pt x="698018" y="55095"/>
                </a:lnTo>
                <a:lnTo>
                  <a:pt x="760101" y="61576"/>
                </a:lnTo>
                <a:lnTo>
                  <a:pt x="808832" y="62699"/>
                </a:lnTo>
                <a:lnTo>
                  <a:pt x="860315" y="68621"/>
                </a:lnTo>
                <a:lnTo>
                  <a:pt x="912614" y="72195"/>
                </a:lnTo>
                <a:lnTo>
                  <a:pt x="970744" y="73254"/>
                </a:lnTo>
                <a:lnTo>
                  <a:pt x="1026833" y="73568"/>
                </a:lnTo>
                <a:lnTo>
                  <a:pt x="1080496" y="79250"/>
                </a:lnTo>
                <a:lnTo>
                  <a:pt x="1133442" y="82753"/>
                </a:lnTo>
                <a:lnTo>
                  <a:pt x="1196498" y="91173"/>
                </a:lnTo>
                <a:lnTo>
                  <a:pt x="1245671" y="94865"/>
                </a:lnTo>
                <a:lnTo>
                  <a:pt x="1293906" y="101678"/>
                </a:lnTo>
                <a:lnTo>
                  <a:pt x="1354991" y="105386"/>
                </a:lnTo>
                <a:lnTo>
                  <a:pt x="1413093" y="116527"/>
                </a:lnTo>
                <a:lnTo>
                  <a:pt x="1442404" y="12634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/>
          <p:cNvGrpSpPr/>
          <p:nvPr/>
        </p:nvGrpSpPr>
        <p:grpSpPr>
          <a:xfrm>
            <a:off x="6011911" y="2326798"/>
            <a:ext cx="1621251" cy="1589804"/>
            <a:chOff x="6011911" y="2326798"/>
            <a:chExt cx="1621251" cy="1589804"/>
          </a:xfrm>
        </p:grpSpPr>
        <p:sp>
          <p:nvSpPr>
            <p:cNvPr id="21" name="Freeform 20"/>
            <p:cNvSpPr/>
            <p:nvPr/>
          </p:nvSpPr>
          <p:spPr>
            <a:xfrm>
              <a:off x="6011911" y="2344020"/>
              <a:ext cx="1621251" cy="499924"/>
            </a:xfrm>
            <a:custGeom>
              <a:avLst/>
              <a:gdLst/>
              <a:ahLst/>
              <a:cxnLst/>
              <a:rect l="0" t="0" r="0" b="0"/>
              <a:pathLst>
                <a:path w="1621251" h="499924">
                  <a:moveTo>
                    <a:pt x="84089" y="203876"/>
                  </a:moveTo>
                  <a:lnTo>
                    <a:pt x="21831" y="239793"/>
                  </a:lnTo>
                  <a:lnTo>
                    <a:pt x="5336" y="253374"/>
                  </a:lnTo>
                  <a:lnTo>
                    <a:pt x="2341" y="254422"/>
                  </a:lnTo>
                  <a:lnTo>
                    <a:pt x="2684" y="251611"/>
                  </a:lnTo>
                  <a:lnTo>
                    <a:pt x="10474" y="239130"/>
                  </a:lnTo>
                  <a:lnTo>
                    <a:pt x="53901" y="198033"/>
                  </a:lnTo>
                  <a:lnTo>
                    <a:pt x="108449" y="161917"/>
                  </a:lnTo>
                  <a:lnTo>
                    <a:pt x="156361" y="139306"/>
                  </a:lnTo>
                  <a:lnTo>
                    <a:pt x="167365" y="138602"/>
                  </a:lnTo>
                  <a:lnTo>
                    <a:pt x="188951" y="144060"/>
                  </a:lnTo>
                  <a:lnTo>
                    <a:pt x="194941" y="151130"/>
                  </a:lnTo>
                  <a:lnTo>
                    <a:pt x="197764" y="160524"/>
                  </a:lnTo>
                  <a:lnTo>
                    <a:pt x="196149" y="192980"/>
                  </a:lnTo>
                  <a:lnTo>
                    <a:pt x="190045" y="213071"/>
                  </a:lnTo>
                  <a:lnTo>
                    <a:pt x="145316" y="275244"/>
                  </a:lnTo>
                  <a:lnTo>
                    <a:pt x="85088" y="332136"/>
                  </a:lnTo>
                  <a:lnTo>
                    <a:pt x="68545" y="347058"/>
                  </a:lnTo>
                  <a:lnTo>
                    <a:pt x="58518" y="350804"/>
                  </a:lnTo>
                  <a:lnTo>
                    <a:pt x="34899" y="351845"/>
                  </a:lnTo>
                  <a:lnTo>
                    <a:pt x="15043" y="345289"/>
                  </a:lnTo>
                  <a:lnTo>
                    <a:pt x="6473" y="340266"/>
                  </a:lnTo>
                  <a:lnTo>
                    <a:pt x="1929" y="333407"/>
                  </a:lnTo>
                  <a:lnTo>
                    <a:pt x="0" y="316427"/>
                  </a:lnTo>
                  <a:lnTo>
                    <a:pt x="5491" y="287137"/>
                  </a:lnTo>
                  <a:lnTo>
                    <a:pt x="10633" y="281610"/>
                  </a:lnTo>
                  <a:lnTo>
                    <a:pt x="17570" y="279096"/>
                  </a:lnTo>
                  <a:lnTo>
                    <a:pt x="25705" y="278589"/>
                  </a:lnTo>
                  <a:lnTo>
                    <a:pt x="40983" y="284265"/>
                  </a:lnTo>
                  <a:lnTo>
                    <a:pt x="55572" y="295757"/>
                  </a:lnTo>
                  <a:lnTo>
                    <a:pt x="113454" y="350799"/>
                  </a:lnTo>
                  <a:lnTo>
                    <a:pt x="131065" y="363931"/>
                  </a:lnTo>
                  <a:lnTo>
                    <a:pt x="167288" y="376732"/>
                  </a:lnTo>
                  <a:lnTo>
                    <a:pt x="206486" y="379875"/>
                  </a:lnTo>
                  <a:lnTo>
                    <a:pt x="240848" y="372747"/>
                  </a:lnTo>
                  <a:lnTo>
                    <a:pt x="294505" y="343386"/>
                  </a:lnTo>
                  <a:lnTo>
                    <a:pt x="348751" y="287411"/>
                  </a:lnTo>
                  <a:lnTo>
                    <a:pt x="380126" y="245853"/>
                  </a:lnTo>
                  <a:lnTo>
                    <a:pt x="402692" y="187740"/>
                  </a:lnTo>
                  <a:lnTo>
                    <a:pt x="418510" y="126036"/>
                  </a:lnTo>
                  <a:lnTo>
                    <a:pt x="436713" y="64455"/>
                  </a:lnTo>
                  <a:lnTo>
                    <a:pt x="446250" y="1592"/>
                  </a:lnTo>
                  <a:lnTo>
                    <a:pt x="443683" y="0"/>
                  </a:lnTo>
                  <a:lnTo>
                    <a:pt x="439632" y="1278"/>
                  </a:lnTo>
                  <a:lnTo>
                    <a:pt x="432011" y="15177"/>
                  </a:lnTo>
                  <a:lnTo>
                    <a:pt x="410514" y="77606"/>
                  </a:lnTo>
                  <a:lnTo>
                    <a:pt x="403075" y="112260"/>
                  </a:lnTo>
                  <a:lnTo>
                    <a:pt x="393120" y="173657"/>
                  </a:lnTo>
                  <a:lnTo>
                    <a:pt x="393267" y="230879"/>
                  </a:lnTo>
                  <a:lnTo>
                    <a:pt x="404214" y="276670"/>
                  </a:lnTo>
                  <a:lnTo>
                    <a:pt x="419796" y="303304"/>
                  </a:lnTo>
                  <a:lnTo>
                    <a:pt x="427216" y="307596"/>
                  </a:lnTo>
                  <a:lnTo>
                    <a:pt x="444820" y="309245"/>
                  </a:lnTo>
                  <a:lnTo>
                    <a:pt x="474462" y="298007"/>
                  </a:lnTo>
                  <a:lnTo>
                    <a:pt x="499883" y="279860"/>
                  </a:lnTo>
                  <a:lnTo>
                    <a:pt x="559150" y="222328"/>
                  </a:lnTo>
                  <a:lnTo>
                    <a:pt x="579496" y="207787"/>
                  </a:lnTo>
                  <a:lnTo>
                    <a:pt x="600238" y="202885"/>
                  </a:lnTo>
                  <a:lnTo>
                    <a:pt x="610682" y="203215"/>
                  </a:lnTo>
                  <a:lnTo>
                    <a:pt x="618815" y="206945"/>
                  </a:lnTo>
                  <a:lnTo>
                    <a:pt x="630971" y="220448"/>
                  </a:lnTo>
                  <a:lnTo>
                    <a:pt x="637154" y="241267"/>
                  </a:lnTo>
                  <a:lnTo>
                    <a:pt x="638731" y="264948"/>
                  </a:lnTo>
                  <a:lnTo>
                    <a:pt x="635533" y="287171"/>
                  </a:lnTo>
                  <a:lnTo>
                    <a:pt x="627093" y="305627"/>
                  </a:lnTo>
                  <a:lnTo>
                    <a:pt x="582176" y="358087"/>
                  </a:lnTo>
                  <a:lnTo>
                    <a:pt x="562045" y="366001"/>
                  </a:lnTo>
                  <a:lnTo>
                    <a:pt x="550125" y="368111"/>
                  </a:lnTo>
                  <a:lnTo>
                    <a:pt x="527522" y="364217"/>
                  </a:lnTo>
                  <a:lnTo>
                    <a:pt x="516581" y="359903"/>
                  </a:lnTo>
                  <a:lnTo>
                    <a:pt x="501306" y="345751"/>
                  </a:lnTo>
                  <a:lnTo>
                    <a:pt x="481967" y="308070"/>
                  </a:lnTo>
                  <a:lnTo>
                    <a:pt x="476110" y="271663"/>
                  </a:lnTo>
                  <a:lnTo>
                    <a:pt x="480979" y="248042"/>
                  </a:lnTo>
                  <a:lnTo>
                    <a:pt x="485552" y="236829"/>
                  </a:lnTo>
                  <a:lnTo>
                    <a:pt x="499993" y="221252"/>
                  </a:lnTo>
                  <a:lnTo>
                    <a:pt x="508757" y="215460"/>
                  </a:lnTo>
                  <a:lnTo>
                    <a:pt x="516940" y="213938"/>
                  </a:lnTo>
                  <a:lnTo>
                    <a:pt x="524734" y="215263"/>
                  </a:lnTo>
                  <a:lnTo>
                    <a:pt x="539634" y="222975"/>
                  </a:lnTo>
                  <a:lnTo>
                    <a:pt x="554055" y="234201"/>
                  </a:lnTo>
                  <a:lnTo>
                    <a:pt x="574503" y="240751"/>
                  </a:lnTo>
                  <a:lnTo>
                    <a:pt x="598018" y="242492"/>
                  </a:lnTo>
                  <a:lnTo>
                    <a:pt x="620168" y="239366"/>
                  </a:lnTo>
                  <a:lnTo>
                    <a:pt x="638591" y="230958"/>
                  </a:lnTo>
                  <a:lnTo>
                    <a:pt x="669482" y="206496"/>
                  </a:lnTo>
                  <a:lnTo>
                    <a:pt x="692049" y="173068"/>
                  </a:lnTo>
                  <a:lnTo>
                    <a:pt x="708753" y="161717"/>
                  </a:lnTo>
                  <a:lnTo>
                    <a:pt x="743477" y="154340"/>
                  </a:lnTo>
                  <a:lnTo>
                    <a:pt x="795962" y="153017"/>
                  </a:lnTo>
                  <a:lnTo>
                    <a:pt x="852134" y="165969"/>
                  </a:lnTo>
                  <a:lnTo>
                    <a:pt x="870369" y="178839"/>
                  </a:lnTo>
                  <a:lnTo>
                    <a:pt x="878507" y="187185"/>
                  </a:lnTo>
                  <a:lnTo>
                    <a:pt x="887549" y="208936"/>
                  </a:lnTo>
                  <a:lnTo>
                    <a:pt x="889960" y="221287"/>
                  </a:lnTo>
                  <a:lnTo>
                    <a:pt x="886400" y="247489"/>
                  </a:lnTo>
                  <a:lnTo>
                    <a:pt x="866990" y="307972"/>
                  </a:lnTo>
                  <a:lnTo>
                    <a:pt x="849196" y="361647"/>
                  </a:lnTo>
                  <a:lnTo>
                    <a:pt x="849184" y="371058"/>
                  </a:lnTo>
                  <a:lnTo>
                    <a:pt x="855410" y="387753"/>
                  </a:lnTo>
                  <a:lnTo>
                    <a:pt x="861515" y="391972"/>
                  </a:lnTo>
                  <a:lnTo>
                    <a:pt x="877658" y="393539"/>
                  </a:lnTo>
                  <a:lnTo>
                    <a:pt x="906476" y="387844"/>
                  </a:lnTo>
                  <a:lnTo>
                    <a:pt x="946485" y="367034"/>
                  </a:lnTo>
                  <a:lnTo>
                    <a:pt x="1006914" y="312601"/>
                  </a:lnTo>
                  <a:lnTo>
                    <a:pt x="1010481" y="312624"/>
                  </a:lnTo>
                  <a:lnTo>
                    <a:pt x="1011688" y="317319"/>
                  </a:lnTo>
                  <a:lnTo>
                    <a:pt x="1010812" y="358476"/>
                  </a:lnTo>
                  <a:lnTo>
                    <a:pt x="1014250" y="367774"/>
                  </a:lnTo>
                  <a:lnTo>
                    <a:pt x="1027428" y="381224"/>
                  </a:lnTo>
                  <a:lnTo>
                    <a:pt x="1035855" y="382940"/>
                  </a:lnTo>
                  <a:lnTo>
                    <a:pt x="1054578" y="378606"/>
                  </a:lnTo>
                  <a:lnTo>
                    <a:pt x="1095193" y="355590"/>
                  </a:lnTo>
                  <a:lnTo>
                    <a:pt x="1158028" y="298087"/>
                  </a:lnTo>
                  <a:lnTo>
                    <a:pt x="1205053" y="251507"/>
                  </a:lnTo>
                  <a:lnTo>
                    <a:pt x="1209254" y="242649"/>
                  </a:lnTo>
                  <a:lnTo>
                    <a:pt x="1210803" y="223448"/>
                  </a:lnTo>
                  <a:lnTo>
                    <a:pt x="1207239" y="219264"/>
                  </a:lnTo>
                  <a:lnTo>
                    <a:pt x="1201353" y="218814"/>
                  </a:lnTo>
                  <a:lnTo>
                    <a:pt x="1186624" y="224553"/>
                  </a:lnTo>
                  <a:lnTo>
                    <a:pt x="1151049" y="253883"/>
                  </a:lnTo>
                  <a:lnTo>
                    <a:pt x="1135531" y="279914"/>
                  </a:lnTo>
                  <a:lnTo>
                    <a:pt x="1129113" y="315443"/>
                  </a:lnTo>
                  <a:lnTo>
                    <a:pt x="1133851" y="335740"/>
                  </a:lnTo>
                  <a:lnTo>
                    <a:pt x="1138389" y="344428"/>
                  </a:lnTo>
                  <a:lnTo>
                    <a:pt x="1146094" y="350220"/>
                  </a:lnTo>
                  <a:lnTo>
                    <a:pt x="1167134" y="356655"/>
                  </a:lnTo>
                  <a:lnTo>
                    <a:pt x="1224835" y="359617"/>
                  </a:lnTo>
                  <a:lnTo>
                    <a:pt x="1261248" y="351927"/>
                  </a:lnTo>
                  <a:lnTo>
                    <a:pt x="1315655" y="327950"/>
                  </a:lnTo>
                  <a:lnTo>
                    <a:pt x="1379070" y="305760"/>
                  </a:lnTo>
                  <a:lnTo>
                    <a:pt x="1387267" y="306894"/>
                  </a:lnTo>
                  <a:lnTo>
                    <a:pt x="1393902" y="311159"/>
                  </a:lnTo>
                  <a:lnTo>
                    <a:pt x="1399494" y="317512"/>
                  </a:lnTo>
                  <a:lnTo>
                    <a:pt x="1402053" y="325257"/>
                  </a:lnTo>
                  <a:lnTo>
                    <a:pt x="1401776" y="343221"/>
                  </a:lnTo>
                  <a:lnTo>
                    <a:pt x="1389454" y="373065"/>
                  </a:lnTo>
                  <a:lnTo>
                    <a:pt x="1350696" y="435567"/>
                  </a:lnTo>
                  <a:lnTo>
                    <a:pt x="1296094" y="476701"/>
                  </a:lnTo>
                  <a:lnTo>
                    <a:pt x="1252995" y="499923"/>
                  </a:lnTo>
                  <a:lnTo>
                    <a:pt x="1245895" y="498337"/>
                  </a:lnTo>
                  <a:lnTo>
                    <a:pt x="1241162" y="492600"/>
                  </a:lnTo>
                  <a:lnTo>
                    <a:pt x="1238006" y="484096"/>
                  </a:lnTo>
                  <a:lnTo>
                    <a:pt x="1240582" y="476087"/>
                  </a:lnTo>
                  <a:lnTo>
                    <a:pt x="1255922" y="460949"/>
                  </a:lnTo>
                  <a:lnTo>
                    <a:pt x="1285277" y="444862"/>
                  </a:lnTo>
                  <a:lnTo>
                    <a:pt x="1308932" y="442782"/>
                  </a:lnTo>
                  <a:lnTo>
                    <a:pt x="1362245" y="450979"/>
                  </a:lnTo>
                  <a:lnTo>
                    <a:pt x="1419007" y="463863"/>
                  </a:lnTo>
                  <a:lnTo>
                    <a:pt x="1468259" y="474192"/>
                  </a:lnTo>
                  <a:lnTo>
                    <a:pt x="1519897" y="483491"/>
                  </a:lnTo>
                  <a:lnTo>
                    <a:pt x="1569902" y="487936"/>
                  </a:lnTo>
                  <a:lnTo>
                    <a:pt x="1621250" y="4986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009317" y="2326798"/>
              <a:ext cx="23720" cy="210570"/>
            </a:xfrm>
            <a:custGeom>
              <a:avLst/>
              <a:gdLst/>
              <a:ahLst/>
              <a:cxnLst/>
              <a:rect l="0" t="0" r="0" b="0"/>
              <a:pathLst>
                <a:path w="23720" h="210570">
                  <a:moveTo>
                    <a:pt x="23719" y="210569"/>
                  </a:moveTo>
                  <a:lnTo>
                    <a:pt x="12541" y="199391"/>
                  </a:lnTo>
                  <a:lnTo>
                    <a:pt x="0" y="170083"/>
                  </a:lnTo>
                  <a:lnTo>
                    <a:pt x="54" y="131763"/>
                  </a:lnTo>
                  <a:lnTo>
                    <a:pt x="10552" y="78063"/>
                  </a:lnTo>
                  <a:lnTo>
                    <a:pt x="20771" y="32447"/>
                  </a:lnTo>
                  <a:lnTo>
                    <a:pt x="2371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327627" y="2400497"/>
              <a:ext cx="294799" cy="42115"/>
            </a:xfrm>
            <a:custGeom>
              <a:avLst/>
              <a:gdLst/>
              <a:ahLst/>
              <a:cxnLst/>
              <a:rect l="0" t="0" r="0" b="0"/>
              <a:pathLst>
                <a:path w="294799" h="42115">
                  <a:moveTo>
                    <a:pt x="0" y="0"/>
                  </a:moveTo>
                  <a:lnTo>
                    <a:pt x="56215" y="16788"/>
                  </a:lnTo>
                  <a:lnTo>
                    <a:pt x="117905" y="20214"/>
                  </a:lnTo>
                  <a:lnTo>
                    <a:pt x="169076" y="20807"/>
                  </a:lnTo>
                  <a:lnTo>
                    <a:pt x="218162" y="24103"/>
                  </a:lnTo>
                  <a:lnTo>
                    <a:pt x="278986" y="37836"/>
                  </a:lnTo>
                  <a:lnTo>
                    <a:pt x="294798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169699" y="2811108"/>
              <a:ext cx="1326592" cy="1105494"/>
            </a:xfrm>
            <a:custGeom>
              <a:avLst/>
              <a:gdLst/>
              <a:ahLst/>
              <a:cxnLst/>
              <a:rect l="0" t="0" r="0" b="0"/>
              <a:pathLst>
                <a:path w="1326592" h="1105494">
                  <a:moveTo>
                    <a:pt x="0" y="0"/>
                  </a:moveTo>
                  <a:lnTo>
                    <a:pt x="55141" y="43963"/>
                  </a:lnTo>
                  <a:lnTo>
                    <a:pt x="114756" y="95000"/>
                  </a:lnTo>
                  <a:lnTo>
                    <a:pt x="170558" y="149616"/>
                  </a:lnTo>
                  <a:lnTo>
                    <a:pt x="231812" y="210765"/>
                  </a:lnTo>
                  <a:lnTo>
                    <a:pt x="291529" y="270474"/>
                  </a:lnTo>
                  <a:lnTo>
                    <a:pt x="352599" y="331543"/>
                  </a:lnTo>
                  <a:lnTo>
                    <a:pt x="407428" y="386371"/>
                  </a:lnTo>
                  <a:lnTo>
                    <a:pt x="466438" y="439142"/>
                  </a:lnTo>
                  <a:lnTo>
                    <a:pt x="516840" y="475997"/>
                  </a:lnTo>
                  <a:lnTo>
                    <a:pt x="568819" y="516553"/>
                  </a:lnTo>
                  <a:lnTo>
                    <a:pt x="621264" y="558205"/>
                  </a:lnTo>
                  <a:lnTo>
                    <a:pt x="673849" y="600183"/>
                  </a:lnTo>
                  <a:lnTo>
                    <a:pt x="729593" y="642256"/>
                  </a:lnTo>
                  <a:lnTo>
                    <a:pt x="790564" y="687477"/>
                  </a:lnTo>
                  <a:lnTo>
                    <a:pt x="849963" y="734801"/>
                  </a:lnTo>
                  <a:lnTo>
                    <a:pt x="907727" y="778459"/>
                  </a:lnTo>
                  <a:lnTo>
                    <a:pt x="969297" y="821031"/>
                  </a:lnTo>
                  <a:lnTo>
                    <a:pt x="1028874" y="863280"/>
                  </a:lnTo>
                  <a:lnTo>
                    <a:pt x="1083571" y="905434"/>
                  </a:lnTo>
                  <a:lnTo>
                    <a:pt x="1136822" y="947560"/>
                  </a:lnTo>
                  <a:lnTo>
                    <a:pt x="1189644" y="986558"/>
                  </a:lnTo>
                  <a:lnTo>
                    <a:pt x="1239221" y="1023459"/>
                  </a:lnTo>
                  <a:lnTo>
                    <a:pt x="1297894" y="1077850"/>
                  </a:lnTo>
                  <a:lnTo>
                    <a:pt x="1326591" y="11054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Freeform 25"/>
          <p:cNvSpPr/>
          <p:nvPr/>
        </p:nvSpPr>
        <p:spPr>
          <a:xfrm>
            <a:off x="6365866" y="2879172"/>
            <a:ext cx="1198545" cy="1156121"/>
          </a:xfrm>
          <a:custGeom>
            <a:avLst/>
            <a:gdLst/>
            <a:ahLst/>
            <a:cxnLst/>
            <a:rect l="0" t="0" r="0" b="0"/>
            <a:pathLst>
              <a:path w="1198545" h="1156121">
                <a:moveTo>
                  <a:pt x="77574" y="16164"/>
                </a:moveTo>
                <a:lnTo>
                  <a:pt x="23699" y="43676"/>
                </a:lnTo>
                <a:lnTo>
                  <a:pt x="0" y="52262"/>
                </a:lnTo>
                <a:lnTo>
                  <a:pt x="55944" y="28331"/>
                </a:lnTo>
                <a:lnTo>
                  <a:pt x="117490" y="10531"/>
                </a:lnTo>
                <a:lnTo>
                  <a:pt x="172590" y="3483"/>
                </a:lnTo>
                <a:lnTo>
                  <a:pt x="199352" y="0"/>
                </a:lnTo>
                <a:lnTo>
                  <a:pt x="222945" y="2351"/>
                </a:lnTo>
                <a:lnTo>
                  <a:pt x="255957" y="15841"/>
                </a:lnTo>
                <a:lnTo>
                  <a:pt x="262007" y="22968"/>
                </a:lnTo>
                <a:lnTo>
                  <a:pt x="264870" y="31229"/>
                </a:lnTo>
                <a:lnTo>
                  <a:pt x="265609" y="40245"/>
                </a:lnTo>
                <a:lnTo>
                  <a:pt x="260191" y="56503"/>
                </a:lnTo>
                <a:lnTo>
                  <a:pt x="237649" y="86004"/>
                </a:lnTo>
                <a:lnTo>
                  <a:pt x="211961" y="107308"/>
                </a:lnTo>
                <a:lnTo>
                  <a:pt x="153142" y="131040"/>
                </a:lnTo>
                <a:lnTo>
                  <a:pt x="114003" y="139109"/>
                </a:lnTo>
                <a:lnTo>
                  <a:pt x="71599" y="138380"/>
                </a:lnTo>
                <a:lnTo>
                  <a:pt x="59553" y="136246"/>
                </a:lnTo>
                <a:lnTo>
                  <a:pt x="51522" y="130144"/>
                </a:lnTo>
                <a:lnTo>
                  <a:pt x="42599" y="110885"/>
                </a:lnTo>
                <a:lnTo>
                  <a:pt x="43729" y="101539"/>
                </a:lnTo>
                <a:lnTo>
                  <a:pt x="54342" y="84914"/>
                </a:lnTo>
                <a:lnTo>
                  <a:pt x="60916" y="81885"/>
                </a:lnTo>
                <a:lnTo>
                  <a:pt x="67639" y="82205"/>
                </a:lnTo>
                <a:lnTo>
                  <a:pt x="81348" y="88799"/>
                </a:lnTo>
                <a:lnTo>
                  <a:pt x="95239" y="99529"/>
                </a:lnTo>
                <a:lnTo>
                  <a:pt x="128181" y="153883"/>
                </a:lnTo>
                <a:lnTo>
                  <a:pt x="150178" y="194147"/>
                </a:lnTo>
                <a:lnTo>
                  <a:pt x="171063" y="210691"/>
                </a:lnTo>
                <a:lnTo>
                  <a:pt x="195944" y="219604"/>
                </a:lnTo>
                <a:lnTo>
                  <a:pt x="256678" y="231861"/>
                </a:lnTo>
                <a:lnTo>
                  <a:pt x="309918" y="224974"/>
                </a:lnTo>
                <a:lnTo>
                  <a:pt x="365495" y="212349"/>
                </a:lnTo>
                <a:lnTo>
                  <a:pt x="427599" y="208165"/>
                </a:lnTo>
                <a:lnTo>
                  <a:pt x="453069" y="211852"/>
                </a:lnTo>
                <a:lnTo>
                  <a:pt x="472969" y="223629"/>
                </a:lnTo>
                <a:lnTo>
                  <a:pt x="481550" y="231683"/>
                </a:lnTo>
                <a:lnTo>
                  <a:pt x="491086" y="253110"/>
                </a:lnTo>
                <a:lnTo>
                  <a:pt x="493628" y="265375"/>
                </a:lnTo>
                <a:lnTo>
                  <a:pt x="492984" y="270043"/>
                </a:lnTo>
                <a:lnTo>
                  <a:pt x="490214" y="269644"/>
                </a:lnTo>
                <a:lnTo>
                  <a:pt x="443494" y="229674"/>
                </a:lnTo>
                <a:lnTo>
                  <a:pt x="433825" y="226355"/>
                </a:lnTo>
                <a:lnTo>
                  <a:pt x="413723" y="225786"/>
                </a:lnTo>
                <a:lnTo>
                  <a:pt x="382674" y="237632"/>
                </a:lnTo>
                <a:lnTo>
                  <a:pt x="356837" y="261549"/>
                </a:lnTo>
                <a:lnTo>
                  <a:pt x="352657" y="271001"/>
                </a:lnTo>
                <a:lnTo>
                  <a:pt x="351132" y="290862"/>
                </a:lnTo>
                <a:lnTo>
                  <a:pt x="362439" y="321774"/>
                </a:lnTo>
                <a:lnTo>
                  <a:pt x="377316" y="336435"/>
                </a:lnTo>
                <a:lnTo>
                  <a:pt x="415463" y="355379"/>
                </a:lnTo>
                <a:lnTo>
                  <a:pt x="435977" y="356829"/>
                </a:lnTo>
                <a:lnTo>
                  <a:pt x="488921" y="348228"/>
                </a:lnTo>
                <a:lnTo>
                  <a:pt x="550067" y="331843"/>
                </a:lnTo>
                <a:lnTo>
                  <a:pt x="585680" y="324558"/>
                </a:lnTo>
                <a:lnTo>
                  <a:pt x="598805" y="323535"/>
                </a:lnTo>
                <a:lnTo>
                  <a:pt x="619628" y="328639"/>
                </a:lnTo>
                <a:lnTo>
                  <a:pt x="636682" y="339875"/>
                </a:lnTo>
                <a:lnTo>
                  <a:pt x="652059" y="356568"/>
                </a:lnTo>
                <a:lnTo>
                  <a:pt x="655927" y="367102"/>
                </a:lnTo>
                <a:lnTo>
                  <a:pt x="657103" y="391286"/>
                </a:lnTo>
                <a:lnTo>
                  <a:pt x="645600" y="425619"/>
                </a:lnTo>
                <a:lnTo>
                  <a:pt x="627373" y="452429"/>
                </a:lnTo>
                <a:lnTo>
                  <a:pt x="571693" y="496753"/>
                </a:lnTo>
                <a:lnTo>
                  <a:pt x="561404" y="499164"/>
                </a:lnTo>
                <a:lnTo>
                  <a:pt x="540615" y="495603"/>
                </a:lnTo>
                <a:lnTo>
                  <a:pt x="532497" y="490208"/>
                </a:lnTo>
                <a:lnTo>
                  <a:pt x="520358" y="474855"/>
                </a:lnTo>
                <a:lnTo>
                  <a:pt x="517302" y="456333"/>
                </a:lnTo>
                <a:lnTo>
                  <a:pt x="524873" y="415847"/>
                </a:lnTo>
                <a:lnTo>
                  <a:pt x="559132" y="353041"/>
                </a:lnTo>
                <a:lnTo>
                  <a:pt x="575869" y="338243"/>
                </a:lnTo>
                <a:lnTo>
                  <a:pt x="585246" y="332659"/>
                </a:lnTo>
                <a:lnTo>
                  <a:pt x="592667" y="332446"/>
                </a:lnTo>
                <a:lnTo>
                  <a:pt x="598784" y="335813"/>
                </a:lnTo>
                <a:lnTo>
                  <a:pt x="604031" y="341568"/>
                </a:lnTo>
                <a:lnTo>
                  <a:pt x="609863" y="360440"/>
                </a:lnTo>
                <a:lnTo>
                  <a:pt x="610026" y="400492"/>
                </a:lnTo>
                <a:lnTo>
                  <a:pt x="605189" y="460838"/>
                </a:lnTo>
                <a:lnTo>
                  <a:pt x="609941" y="498090"/>
                </a:lnTo>
                <a:lnTo>
                  <a:pt x="614979" y="507074"/>
                </a:lnTo>
                <a:lnTo>
                  <a:pt x="629936" y="520175"/>
                </a:lnTo>
                <a:lnTo>
                  <a:pt x="638838" y="521797"/>
                </a:lnTo>
                <a:lnTo>
                  <a:pt x="658088" y="517361"/>
                </a:lnTo>
                <a:lnTo>
                  <a:pt x="720872" y="475459"/>
                </a:lnTo>
                <a:lnTo>
                  <a:pt x="782121" y="426749"/>
                </a:lnTo>
                <a:lnTo>
                  <a:pt x="789428" y="419739"/>
                </a:lnTo>
                <a:lnTo>
                  <a:pt x="796638" y="418575"/>
                </a:lnTo>
                <a:lnTo>
                  <a:pt x="803785" y="421309"/>
                </a:lnTo>
                <a:lnTo>
                  <a:pt x="858748" y="460087"/>
                </a:lnTo>
                <a:lnTo>
                  <a:pt x="920035" y="482771"/>
                </a:lnTo>
                <a:lnTo>
                  <a:pt x="926994" y="489842"/>
                </a:lnTo>
                <a:lnTo>
                  <a:pt x="934726" y="510178"/>
                </a:lnTo>
                <a:lnTo>
                  <a:pt x="931923" y="534813"/>
                </a:lnTo>
                <a:lnTo>
                  <a:pt x="921708" y="559020"/>
                </a:lnTo>
                <a:lnTo>
                  <a:pt x="864508" y="618932"/>
                </a:lnTo>
                <a:lnTo>
                  <a:pt x="823788" y="662044"/>
                </a:lnTo>
                <a:lnTo>
                  <a:pt x="813598" y="681078"/>
                </a:lnTo>
                <a:lnTo>
                  <a:pt x="813922" y="688727"/>
                </a:lnTo>
                <a:lnTo>
                  <a:pt x="817647" y="694997"/>
                </a:lnTo>
                <a:lnTo>
                  <a:pt x="823640" y="700346"/>
                </a:lnTo>
                <a:lnTo>
                  <a:pt x="845896" y="706290"/>
                </a:lnTo>
                <a:lnTo>
                  <a:pt x="888192" y="706517"/>
                </a:lnTo>
                <a:lnTo>
                  <a:pt x="944405" y="696113"/>
                </a:lnTo>
                <a:lnTo>
                  <a:pt x="980941" y="686214"/>
                </a:lnTo>
                <a:lnTo>
                  <a:pt x="987485" y="687472"/>
                </a:lnTo>
                <a:lnTo>
                  <a:pt x="990677" y="691820"/>
                </a:lnTo>
                <a:lnTo>
                  <a:pt x="991636" y="698229"/>
                </a:lnTo>
                <a:lnTo>
                  <a:pt x="988766" y="704841"/>
                </a:lnTo>
                <a:lnTo>
                  <a:pt x="946802" y="746212"/>
                </a:lnTo>
                <a:lnTo>
                  <a:pt x="903776" y="781245"/>
                </a:lnTo>
                <a:lnTo>
                  <a:pt x="902116" y="784751"/>
                </a:lnTo>
                <a:lnTo>
                  <a:pt x="904519" y="785919"/>
                </a:lnTo>
                <a:lnTo>
                  <a:pt x="967438" y="773395"/>
                </a:lnTo>
                <a:lnTo>
                  <a:pt x="1009992" y="760325"/>
                </a:lnTo>
                <a:lnTo>
                  <a:pt x="1066991" y="740537"/>
                </a:lnTo>
                <a:lnTo>
                  <a:pt x="1117348" y="723423"/>
                </a:lnTo>
                <a:lnTo>
                  <a:pt x="1169955" y="707424"/>
                </a:lnTo>
                <a:lnTo>
                  <a:pt x="1192447" y="708656"/>
                </a:lnTo>
                <a:lnTo>
                  <a:pt x="1197509" y="712962"/>
                </a:lnTo>
                <a:lnTo>
                  <a:pt x="1198544" y="719342"/>
                </a:lnTo>
                <a:lnTo>
                  <a:pt x="1196894" y="727105"/>
                </a:lnTo>
                <a:lnTo>
                  <a:pt x="1177805" y="760387"/>
                </a:lnTo>
                <a:lnTo>
                  <a:pt x="1139913" y="796744"/>
                </a:lnTo>
                <a:lnTo>
                  <a:pt x="1076520" y="849123"/>
                </a:lnTo>
                <a:lnTo>
                  <a:pt x="1021077" y="887149"/>
                </a:lnTo>
                <a:lnTo>
                  <a:pt x="971293" y="916472"/>
                </a:lnTo>
                <a:lnTo>
                  <a:pt x="919497" y="951677"/>
                </a:lnTo>
                <a:lnTo>
                  <a:pt x="863986" y="984335"/>
                </a:lnTo>
                <a:lnTo>
                  <a:pt x="806204" y="1016238"/>
                </a:lnTo>
                <a:lnTo>
                  <a:pt x="752039" y="1047918"/>
                </a:lnTo>
                <a:lnTo>
                  <a:pt x="698946" y="1076412"/>
                </a:lnTo>
                <a:lnTo>
                  <a:pt x="649289" y="1099672"/>
                </a:lnTo>
                <a:lnTo>
                  <a:pt x="590588" y="1128493"/>
                </a:lnTo>
                <a:lnTo>
                  <a:pt x="528187" y="1152294"/>
                </a:lnTo>
                <a:lnTo>
                  <a:pt x="514853" y="1156120"/>
                </a:lnTo>
                <a:lnTo>
                  <a:pt x="508304" y="1155160"/>
                </a:lnTo>
                <a:lnTo>
                  <a:pt x="506277" y="1151011"/>
                </a:lnTo>
                <a:lnTo>
                  <a:pt x="507265" y="1144736"/>
                </a:lnTo>
                <a:lnTo>
                  <a:pt x="514603" y="1131524"/>
                </a:lnTo>
                <a:lnTo>
                  <a:pt x="528003" y="1117853"/>
                </a:lnTo>
                <a:lnTo>
                  <a:pt x="587998" y="1083013"/>
                </a:lnTo>
                <a:lnTo>
                  <a:pt x="640202" y="1056395"/>
                </a:lnTo>
                <a:lnTo>
                  <a:pt x="682871" y="1039619"/>
                </a:lnTo>
                <a:lnTo>
                  <a:pt x="729131" y="1024364"/>
                </a:lnTo>
                <a:lnTo>
                  <a:pt x="776987" y="1009785"/>
                </a:lnTo>
                <a:lnTo>
                  <a:pt x="831791" y="992388"/>
                </a:lnTo>
                <a:lnTo>
                  <a:pt x="892413" y="975296"/>
                </a:lnTo>
                <a:lnTo>
                  <a:pt x="924957" y="969101"/>
                </a:lnTo>
                <a:lnTo>
                  <a:pt x="958351" y="963801"/>
                </a:lnTo>
                <a:lnTo>
                  <a:pt x="1020412" y="954792"/>
                </a:lnTo>
                <a:lnTo>
                  <a:pt x="1075681" y="946889"/>
                </a:lnTo>
                <a:lnTo>
                  <a:pt x="1133831" y="937033"/>
                </a:lnTo>
                <a:lnTo>
                  <a:pt x="1162010" y="93214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5864373" y="1558217"/>
            <a:ext cx="52644" cy="821224"/>
          </a:xfrm>
          <a:custGeom>
            <a:avLst/>
            <a:gdLst/>
            <a:ahLst/>
            <a:cxnLst/>
            <a:rect l="0" t="0" r="0" b="0"/>
            <a:pathLst>
              <a:path w="52644" h="821224">
                <a:moveTo>
                  <a:pt x="0" y="821223"/>
                </a:moveTo>
                <a:lnTo>
                  <a:pt x="3120" y="778531"/>
                </a:lnTo>
                <a:lnTo>
                  <a:pt x="16788" y="725221"/>
                </a:lnTo>
                <a:lnTo>
                  <a:pt x="23333" y="672885"/>
                </a:lnTo>
                <a:lnTo>
                  <a:pt x="35544" y="623076"/>
                </a:lnTo>
                <a:lnTo>
                  <a:pt x="45757" y="573390"/>
                </a:lnTo>
                <a:lnTo>
                  <a:pt x="51282" y="510529"/>
                </a:lnTo>
                <a:lnTo>
                  <a:pt x="52240" y="464913"/>
                </a:lnTo>
                <a:lnTo>
                  <a:pt x="52523" y="407984"/>
                </a:lnTo>
                <a:lnTo>
                  <a:pt x="52607" y="347832"/>
                </a:lnTo>
                <a:lnTo>
                  <a:pt x="52632" y="292444"/>
                </a:lnTo>
                <a:lnTo>
                  <a:pt x="52640" y="240158"/>
                </a:lnTo>
                <a:lnTo>
                  <a:pt x="52642" y="176857"/>
                </a:lnTo>
                <a:lnTo>
                  <a:pt x="52643" y="113964"/>
                </a:lnTo>
                <a:lnTo>
                  <a:pt x="52643" y="56480"/>
                </a:lnTo>
                <a:lnTo>
                  <a:pt x="52642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380727" y="157927"/>
            <a:ext cx="1482365" cy="622548"/>
            <a:chOff x="1380727" y="157927"/>
            <a:chExt cx="1482365" cy="622548"/>
          </a:xfrm>
        </p:grpSpPr>
        <p:sp>
          <p:nvSpPr>
            <p:cNvPr id="2" name="Freeform 1"/>
            <p:cNvSpPr/>
            <p:nvPr/>
          </p:nvSpPr>
          <p:spPr>
            <a:xfrm>
              <a:off x="1380727" y="157927"/>
              <a:ext cx="529178" cy="622548"/>
            </a:xfrm>
            <a:custGeom>
              <a:avLst/>
              <a:gdLst/>
              <a:ahLst/>
              <a:cxnLst/>
              <a:rect l="0" t="0" r="0" b="0"/>
              <a:pathLst>
                <a:path w="529178" h="622548">
                  <a:moveTo>
                    <a:pt x="51148" y="0"/>
                  </a:moveTo>
                  <a:lnTo>
                    <a:pt x="42815" y="37478"/>
                  </a:lnTo>
                  <a:lnTo>
                    <a:pt x="32503" y="94146"/>
                  </a:lnTo>
                  <a:lnTo>
                    <a:pt x="19346" y="142989"/>
                  </a:lnTo>
                  <a:lnTo>
                    <a:pt x="12090" y="197565"/>
                  </a:lnTo>
                  <a:lnTo>
                    <a:pt x="6820" y="253120"/>
                  </a:lnTo>
                  <a:lnTo>
                    <a:pt x="148" y="308922"/>
                  </a:lnTo>
                  <a:lnTo>
                    <a:pt x="0" y="368514"/>
                  </a:lnTo>
                  <a:lnTo>
                    <a:pt x="5837" y="428814"/>
                  </a:lnTo>
                  <a:lnTo>
                    <a:pt x="11522" y="489769"/>
                  </a:lnTo>
                  <a:lnTo>
                    <a:pt x="23564" y="547130"/>
                  </a:lnTo>
                  <a:lnTo>
                    <a:pt x="44925" y="591961"/>
                  </a:lnTo>
                  <a:lnTo>
                    <a:pt x="66710" y="611314"/>
                  </a:lnTo>
                  <a:lnTo>
                    <a:pt x="79070" y="618113"/>
                  </a:lnTo>
                  <a:lnTo>
                    <a:pt x="102162" y="622547"/>
                  </a:lnTo>
                  <a:lnTo>
                    <a:pt x="113234" y="622092"/>
                  </a:lnTo>
                  <a:lnTo>
                    <a:pt x="131774" y="615347"/>
                  </a:lnTo>
                  <a:lnTo>
                    <a:pt x="148983" y="602211"/>
                  </a:lnTo>
                  <a:lnTo>
                    <a:pt x="176063" y="569677"/>
                  </a:lnTo>
                  <a:lnTo>
                    <a:pt x="199998" y="520411"/>
                  </a:lnTo>
                  <a:lnTo>
                    <a:pt x="221321" y="466225"/>
                  </a:lnTo>
                  <a:lnTo>
                    <a:pt x="240425" y="411003"/>
                  </a:lnTo>
                  <a:lnTo>
                    <a:pt x="248000" y="372903"/>
                  </a:lnTo>
                  <a:lnTo>
                    <a:pt x="250770" y="309416"/>
                  </a:lnTo>
                  <a:lnTo>
                    <a:pt x="251135" y="360082"/>
                  </a:lnTo>
                  <a:lnTo>
                    <a:pt x="259584" y="412459"/>
                  </a:lnTo>
                  <a:lnTo>
                    <a:pt x="269145" y="465751"/>
                  </a:lnTo>
                  <a:lnTo>
                    <a:pt x="281726" y="516766"/>
                  </a:lnTo>
                  <a:lnTo>
                    <a:pt x="316233" y="566631"/>
                  </a:lnTo>
                  <a:lnTo>
                    <a:pt x="336250" y="586408"/>
                  </a:lnTo>
                  <a:lnTo>
                    <a:pt x="356845" y="599098"/>
                  </a:lnTo>
                  <a:lnTo>
                    <a:pt x="377696" y="602398"/>
                  </a:lnTo>
                  <a:lnTo>
                    <a:pt x="388170" y="601640"/>
                  </a:lnTo>
                  <a:lnTo>
                    <a:pt x="409166" y="591439"/>
                  </a:lnTo>
                  <a:lnTo>
                    <a:pt x="445652" y="561884"/>
                  </a:lnTo>
                  <a:lnTo>
                    <a:pt x="481455" y="510639"/>
                  </a:lnTo>
                  <a:lnTo>
                    <a:pt x="506279" y="453419"/>
                  </a:lnTo>
                  <a:lnTo>
                    <a:pt x="524785" y="390816"/>
                  </a:lnTo>
                  <a:lnTo>
                    <a:pt x="529177" y="334166"/>
                  </a:lnTo>
                  <a:lnTo>
                    <a:pt x="523069" y="276047"/>
                  </a:lnTo>
                  <a:lnTo>
                    <a:pt x="510525" y="215185"/>
                  </a:lnTo>
                  <a:lnTo>
                    <a:pt x="488376" y="163302"/>
                  </a:lnTo>
                  <a:lnTo>
                    <a:pt x="440358" y="104678"/>
                  </a:lnTo>
                  <a:lnTo>
                    <a:pt x="38806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992566" y="394511"/>
              <a:ext cx="323704" cy="345472"/>
            </a:xfrm>
            <a:custGeom>
              <a:avLst/>
              <a:gdLst/>
              <a:ahLst/>
              <a:cxnLst/>
              <a:rect l="0" t="0" r="0" b="0"/>
              <a:pathLst>
                <a:path w="323704" h="345472">
                  <a:moveTo>
                    <a:pt x="18377" y="110856"/>
                  </a:moveTo>
                  <a:lnTo>
                    <a:pt x="49659" y="101281"/>
                  </a:lnTo>
                  <a:lnTo>
                    <a:pt x="65815" y="90613"/>
                  </a:lnTo>
                  <a:lnTo>
                    <a:pt x="77675" y="74953"/>
                  </a:lnTo>
                  <a:lnTo>
                    <a:pt x="94821" y="36304"/>
                  </a:lnTo>
                  <a:lnTo>
                    <a:pt x="96025" y="15721"/>
                  </a:lnTo>
                  <a:lnTo>
                    <a:pt x="94709" y="5319"/>
                  </a:lnTo>
                  <a:lnTo>
                    <a:pt x="90322" y="724"/>
                  </a:lnTo>
                  <a:lnTo>
                    <a:pt x="83887" y="0"/>
                  </a:lnTo>
                  <a:lnTo>
                    <a:pt x="68550" y="5435"/>
                  </a:lnTo>
                  <a:lnTo>
                    <a:pt x="32552" y="34554"/>
                  </a:lnTo>
                  <a:lnTo>
                    <a:pt x="16987" y="71741"/>
                  </a:lnTo>
                  <a:lnTo>
                    <a:pt x="2418" y="129473"/>
                  </a:lnTo>
                  <a:lnTo>
                    <a:pt x="0" y="178893"/>
                  </a:lnTo>
                  <a:lnTo>
                    <a:pt x="7342" y="229411"/>
                  </a:lnTo>
                  <a:lnTo>
                    <a:pt x="24986" y="273366"/>
                  </a:lnTo>
                  <a:lnTo>
                    <a:pt x="53090" y="307966"/>
                  </a:lnTo>
                  <a:lnTo>
                    <a:pt x="90533" y="332386"/>
                  </a:lnTo>
                  <a:lnTo>
                    <a:pt x="117517" y="343065"/>
                  </a:lnTo>
                  <a:lnTo>
                    <a:pt x="145107" y="345471"/>
                  </a:lnTo>
                  <a:lnTo>
                    <a:pt x="206554" y="334471"/>
                  </a:lnTo>
                  <a:lnTo>
                    <a:pt x="249740" y="318111"/>
                  </a:lnTo>
                  <a:lnTo>
                    <a:pt x="300272" y="279829"/>
                  </a:lnTo>
                  <a:lnTo>
                    <a:pt x="323703" y="2582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590010" y="168455"/>
              <a:ext cx="273082" cy="559974"/>
            </a:xfrm>
            <a:custGeom>
              <a:avLst/>
              <a:gdLst/>
              <a:ahLst/>
              <a:cxnLst/>
              <a:rect l="0" t="0" r="0" b="0"/>
              <a:pathLst>
                <a:path w="273082" h="559974">
                  <a:moveTo>
                    <a:pt x="0" y="0"/>
                  </a:moveTo>
                  <a:lnTo>
                    <a:pt x="1170" y="49263"/>
                  </a:lnTo>
                  <a:lnTo>
                    <a:pt x="7236" y="98175"/>
                  </a:lnTo>
                  <a:lnTo>
                    <a:pt x="9878" y="157217"/>
                  </a:lnTo>
                  <a:lnTo>
                    <a:pt x="15989" y="208350"/>
                  </a:lnTo>
                  <a:lnTo>
                    <a:pt x="20056" y="260651"/>
                  </a:lnTo>
                  <a:lnTo>
                    <a:pt x="23979" y="316043"/>
                  </a:lnTo>
                  <a:lnTo>
                    <a:pt x="30083" y="372044"/>
                  </a:lnTo>
                  <a:lnTo>
                    <a:pt x="31140" y="425311"/>
                  </a:lnTo>
                  <a:lnTo>
                    <a:pt x="31454" y="479958"/>
                  </a:lnTo>
                  <a:lnTo>
                    <a:pt x="29158" y="487258"/>
                  </a:lnTo>
                  <a:lnTo>
                    <a:pt x="25288" y="487446"/>
                  </a:lnTo>
                  <a:lnTo>
                    <a:pt x="20368" y="482891"/>
                  </a:lnTo>
                  <a:lnTo>
                    <a:pt x="18258" y="476346"/>
                  </a:lnTo>
                  <a:lnTo>
                    <a:pt x="26046" y="413852"/>
                  </a:lnTo>
                  <a:lnTo>
                    <a:pt x="38897" y="360689"/>
                  </a:lnTo>
                  <a:lnTo>
                    <a:pt x="55820" y="310154"/>
                  </a:lnTo>
                  <a:lnTo>
                    <a:pt x="61780" y="294507"/>
                  </a:lnTo>
                  <a:lnTo>
                    <a:pt x="80880" y="270882"/>
                  </a:lnTo>
                  <a:lnTo>
                    <a:pt x="114821" y="247548"/>
                  </a:lnTo>
                  <a:lnTo>
                    <a:pt x="125681" y="242241"/>
                  </a:lnTo>
                  <a:lnTo>
                    <a:pt x="147105" y="239464"/>
                  </a:lnTo>
                  <a:lnTo>
                    <a:pt x="167156" y="243299"/>
                  </a:lnTo>
                  <a:lnTo>
                    <a:pt x="191597" y="258612"/>
                  </a:lnTo>
                  <a:lnTo>
                    <a:pt x="212487" y="279137"/>
                  </a:lnTo>
                  <a:lnTo>
                    <a:pt x="250190" y="339423"/>
                  </a:lnTo>
                  <a:lnTo>
                    <a:pt x="266229" y="379522"/>
                  </a:lnTo>
                  <a:lnTo>
                    <a:pt x="272257" y="438049"/>
                  </a:lnTo>
                  <a:lnTo>
                    <a:pt x="273081" y="471549"/>
                  </a:lnTo>
                  <a:lnTo>
                    <a:pt x="264089" y="499696"/>
                  </a:lnTo>
                  <a:lnTo>
                    <a:pt x="247224" y="522735"/>
                  </a:lnTo>
                  <a:lnTo>
                    <a:pt x="224131" y="540773"/>
                  </a:lnTo>
                  <a:lnTo>
                    <a:pt x="179233" y="558492"/>
                  </a:lnTo>
                  <a:lnTo>
                    <a:pt x="128885" y="559973"/>
                  </a:lnTo>
                  <a:lnTo>
                    <a:pt x="82512" y="547414"/>
                  </a:lnTo>
                  <a:lnTo>
                    <a:pt x="59679" y="529125"/>
                  </a:lnTo>
                  <a:lnTo>
                    <a:pt x="44071" y="505398"/>
                  </a:lnTo>
                  <a:lnTo>
                    <a:pt x="31585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948686" y="105284"/>
            <a:ext cx="3956080" cy="953046"/>
            <a:chOff x="2948686" y="105284"/>
            <a:chExt cx="3956080" cy="953046"/>
          </a:xfrm>
        </p:grpSpPr>
        <p:sp>
          <p:nvSpPr>
            <p:cNvPr id="6" name="Freeform 5"/>
            <p:cNvSpPr/>
            <p:nvPr/>
          </p:nvSpPr>
          <p:spPr>
            <a:xfrm>
              <a:off x="2948686" y="141422"/>
              <a:ext cx="1241657" cy="916908"/>
            </a:xfrm>
            <a:custGeom>
              <a:avLst/>
              <a:gdLst/>
              <a:ahLst/>
              <a:cxnLst/>
              <a:rect l="0" t="0" r="0" b="0"/>
              <a:pathLst>
                <a:path w="1241657" h="916908">
                  <a:moveTo>
                    <a:pt x="20350" y="311303"/>
                  </a:moveTo>
                  <a:lnTo>
                    <a:pt x="12017" y="348781"/>
                  </a:lnTo>
                  <a:lnTo>
                    <a:pt x="2875" y="407789"/>
                  </a:lnTo>
                  <a:lnTo>
                    <a:pt x="0" y="467839"/>
                  </a:lnTo>
                  <a:lnTo>
                    <a:pt x="1947" y="495518"/>
                  </a:lnTo>
                  <a:lnTo>
                    <a:pt x="10611" y="519518"/>
                  </a:lnTo>
                  <a:lnTo>
                    <a:pt x="34232" y="552761"/>
                  </a:lnTo>
                  <a:lnTo>
                    <a:pt x="44812" y="558842"/>
                  </a:lnTo>
                  <a:lnTo>
                    <a:pt x="69047" y="562480"/>
                  </a:lnTo>
                  <a:lnTo>
                    <a:pt x="89176" y="557078"/>
                  </a:lnTo>
                  <a:lnTo>
                    <a:pt x="97820" y="552362"/>
                  </a:lnTo>
                  <a:lnTo>
                    <a:pt x="121163" y="523368"/>
                  </a:lnTo>
                  <a:lnTo>
                    <a:pt x="137308" y="485141"/>
                  </a:lnTo>
                  <a:lnTo>
                    <a:pt x="143911" y="444179"/>
                  </a:lnTo>
                  <a:lnTo>
                    <a:pt x="140279" y="402406"/>
                  </a:lnTo>
                  <a:lnTo>
                    <a:pt x="126204" y="360393"/>
                  </a:lnTo>
                  <a:lnTo>
                    <a:pt x="110680" y="338580"/>
                  </a:lnTo>
                  <a:lnTo>
                    <a:pt x="92082" y="322256"/>
                  </a:lnTo>
                  <a:lnTo>
                    <a:pt x="72118" y="311102"/>
                  </a:lnTo>
                  <a:lnTo>
                    <a:pt x="63051" y="309999"/>
                  </a:lnTo>
                  <a:lnTo>
                    <a:pt x="46737" y="315013"/>
                  </a:lnTo>
                  <a:lnTo>
                    <a:pt x="44960" y="318455"/>
                  </a:lnTo>
                  <a:lnTo>
                    <a:pt x="47285" y="321920"/>
                  </a:lnTo>
                  <a:lnTo>
                    <a:pt x="52345" y="325400"/>
                  </a:lnTo>
                  <a:lnTo>
                    <a:pt x="70445" y="326147"/>
                  </a:lnTo>
                  <a:lnTo>
                    <a:pt x="94087" y="320240"/>
                  </a:lnTo>
                  <a:lnTo>
                    <a:pt x="155608" y="289300"/>
                  </a:lnTo>
                  <a:lnTo>
                    <a:pt x="217984" y="261193"/>
                  </a:lnTo>
                  <a:lnTo>
                    <a:pt x="240378" y="255107"/>
                  </a:lnTo>
                  <a:lnTo>
                    <a:pt x="262030" y="256301"/>
                  </a:lnTo>
                  <a:lnTo>
                    <a:pt x="280231" y="266970"/>
                  </a:lnTo>
                  <a:lnTo>
                    <a:pt x="294950" y="284581"/>
                  </a:lnTo>
                  <a:lnTo>
                    <a:pt x="305391" y="308005"/>
                  </a:lnTo>
                  <a:lnTo>
                    <a:pt x="313221" y="369576"/>
                  </a:lnTo>
                  <a:lnTo>
                    <a:pt x="314577" y="420726"/>
                  </a:lnTo>
                  <a:lnTo>
                    <a:pt x="314979" y="472926"/>
                  </a:lnTo>
                  <a:lnTo>
                    <a:pt x="317438" y="521928"/>
                  </a:lnTo>
                  <a:lnTo>
                    <a:pt x="326304" y="543734"/>
                  </a:lnTo>
                  <a:lnTo>
                    <a:pt x="333114" y="549315"/>
                  </a:lnTo>
                  <a:lnTo>
                    <a:pt x="341163" y="551866"/>
                  </a:lnTo>
                  <a:lnTo>
                    <a:pt x="350039" y="552397"/>
                  </a:lnTo>
                  <a:lnTo>
                    <a:pt x="366139" y="546747"/>
                  </a:lnTo>
                  <a:lnTo>
                    <a:pt x="382264" y="534098"/>
                  </a:lnTo>
                  <a:lnTo>
                    <a:pt x="425892" y="480213"/>
                  </a:lnTo>
                  <a:lnTo>
                    <a:pt x="461286" y="423263"/>
                  </a:lnTo>
                  <a:lnTo>
                    <a:pt x="497131" y="361239"/>
                  </a:lnTo>
                  <a:lnTo>
                    <a:pt x="518169" y="305357"/>
                  </a:lnTo>
                  <a:lnTo>
                    <a:pt x="530292" y="266585"/>
                  </a:lnTo>
                  <a:lnTo>
                    <a:pt x="520962" y="299652"/>
                  </a:lnTo>
                  <a:lnTo>
                    <a:pt x="515160" y="352242"/>
                  </a:lnTo>
                  <a:lnTo>
                    <a:pt x="508291" y="400772"/>
                  </a:lnTo>
                  <a:lnTo>
                    <a:pt x="506906" y="451026"/>
                  </a:lnTo>
                  <a:lnTo>
                    <a:pt x="510728" y="481417"/>
                  </a:lnTo>
                  <a:lnTo>
                    <a:pt x="516895" y="490223"/>
                  </a:lnTo>
                  <a:lnTo>
                    <a:pt x="525685" y="494924"/>
                  </a:lnTo>
                  <a:lnTo>
                    <a:pt x="536224" y="496888"/>
                  </a:lnTo>
                  <a:lnTo>
                    <a:pt x="545590" y="495857"/>
                  </a:lnTo>
                  <a:lnTo>
                    <a:pt x="562236" y="488474"/>
                  </a:lnTo>
                  <a:lnTo>
                    <a:pt x="620569" y="425224"/>
                  </a:lnTo>
                  <a:lnTo>
                    <a:pt x="664218" y="365314"/>
                  </a:lnTo>
                  <a:lnTo>
                    <a:pt x="711248" y="306484"/>
                  </a:lnTo>
                  <a:lnTo>
                    <a:pt x="738227" y="289468"/>
                  </a:lnTo>
                  <a:lnTo>
                    <a:pt x="748109" y="288557"/>
                  </a:lnTo>
                  <a:lnTo>
                    <a:pt x="768448" y="293785"/>
                  </a:lnTo>
                  <a:lnTo>
                    <a:pt x="776445" y="300794"/>
                  </a:lnTo>
                  <a:lnTo>
                    <a:pt x="797686" y="342546"/>
                  </a:lnTo>
                  <a:lnTo>
                    <a:pt x="801786" y="353188"/>
                  </a:lnTo>
                  <a:lnTo>
                    <a:pt x="804520" y="354434"/>
                  </a:lnTo>
                  <a:lnTo>
                    <a:pt x="807557" y="340221"/>
                  </a:lnTo>
                  <a:lnTo>
                    <a:pt x="802668" y="323765"/>
                  </a:lnTo>
                  <a:lnTo>
                    <a:pt x="798089" y="316102"/>
                  </a:lnTo>
                  <a:lnTo>
                    <a:pt x="783642" y="304467"/>
                  </a:lnTo>
                  <a:lnTo>
                    <a:pt x="774876" y="299727"/>
                  </a:lnTo>
                  <a:lnTo>
                    <a:pt x="752658" y="297579"/>
                  </a:lnTo>
                  <a:lnTo>
                    <a:pt x="729525" y="301694"/>
                  </a:lnTo>
                  <a:lnTo>
                    <a:pt x="711445" y="311322"/>
                  </a:lnTo>
                  <a:lnTo>
                    <a:pt x="688113" y="341074"/>
                  </a:lnTo>
                  <a:lnTo>
                    <a:pt x="671971" y="379526"/>
                  </a:lnTo>
                  <a:lnTo>
                    <a:pt x="665368" y="420554"/>
                  </a:lnTo>
                  <a:lnTo>
                    <a:pt x="670063" y="442137"/>
                  </a:lnTo>
                  <a:lnTo>
                    <a:pt x="674590" y="451168"/>
                  </a:lnTo>
                  <a:lnTo>
                    <a:pt x="681118" y="456019"/>
                  </a:lnTo>
                  <a:lnTo>
                    <a:pt x="688979" y="458083"/>
                  </a:lnTo>
                  <a:lnTo>
                    <a:pt x="697730" y="458289"/>
                  </a:lnTo>
                  <a:lnTo>
                    <a:pt x="705903" y="454917"/>
                  </a:lnTo>
                  <a:lnTo>
                    <a:pt x="765543" y="397813"/>
                  </a:lnTo>
                  <a:lnTo>
                    <a:pt x="795489" y="367906"/>
                  </a:lnTo>
                  <a:lnTo>
                    <a:pt x="801492" y="368925"/>
                  </a:lnTo>
                  <a:lnTo>
                    <a:pt x="806663" y="375454"/>
                  </a:lnTo>
                  <a:lnTo>
                    <a:pt x="814359" y="399476"/>
                  </a:lnTo>
                  <a:lnTo>
                    <a:pt x="818691" y="452462"/>
                  </a:lnTo>
                  <a:lnTo>
                    <a:pt x="821145" y="510275"/>
                  </a:lnTo>
                  <a:lnTo>
                    <a:pt x="827591" y="561590"/>
                  </a:lnTo>
                  <a:lnTo>
                    <a:pt x="831191" y="623588"/>
                  </a:lnTo>
                  <a:lnTo>
                    <a:pt x="837977" y="673153"/>
                  </a:lnTo>
                  <a:lnTo>
                    <a:pt x="837743" y="728704"/>
                  </a:lnTo>
                  <a:lnTo>
                    <a:pt x="830756" y="791829"/>
                  </a:lnTo>
                  <a:lnTo>
                    <a:pt x="816506" y="847758"/>
                  </a:lnTo>
                  <a:lnTo>
                    <a:pt x="800740" y="874105"/>
                  </a:lnTo>
                  <a:lnTo>
                    <a:pt x="770073" y="902319"/>
                  </a:lnTo>
                  <a:lnTo>
                    <a:pt x="744674" y="913228"/>
                  </a:lnTo>
                  <a:lnTo>
                    <a:pt x="717788" y="916907"/>
                  </a:lnTo>
                  <a:lnTo>
                    <a:pt x="690241" y="914643"/>
                  </a:lnTo>
                  <a:lnTo>
                    <a:pt x="668639" y="906617"/>
                  </a:lnTo>
                  <a:lnTo>
                    <a:pt x="659603" y="901202"/>
                  </a:lnTo>
                  <a:lnTo>
                    <a:pt x="635708" y="871223"/>
                  </a:lnTo>
                  <a:lnTo>
                    <a:pt x="630364" y="839746"/>
                  </a:lnTo>
                  <a:lnTo>
                    <a:pt x="636466" y="779115"/>
                  </a:lnTo>
                  <a:lnTo>
                    <a:pt x="651209" y="749911"/>
                  </a:lnTo>
                  <a:lnTo>
                    <a:pt x="699962" y="686538"/>
                  </a:lnTo>
                  <a:lnTo>
                    <a:pt x="752264" y="623349"/>
                  </a:lnTo>
                  <a:lnTo>
                    <a:pt x="810465" y="563652"/>
                  </a:lnTo>
                  <a:lnTo>
                    <a:pt x="864135" y="500786"/>
                  </a:lnTo>
                  <a:lnTo>
                    <a:pt x="916868" y="437642"/>
                  </a:lnTo>
                  <a:lnTo>
                    <a:pt x="963929" y="380063"/>
                  </a:lnTo>
                  <a:lnTo>
                    <a:pt x="996318" y="331709"/>
                  </a:lnTo>
                  <a:lnTo>
                    <a:pt x="1023397" y="269132"/>
                  </a:lnTo>
                  <a:lnTo>
                    <a:pt x="1043605" y="227064"/>
                  </a:lnTo>
                  <a:lnTo>
                    <a:pt x="1049613" y="178718"/>
                  </a:lnTo>
                  <a:lnTo>
                    <a:pt x="1056983" y="125530"/>
                  </a:lnTo>
                  <a:lnTo>
                    <a:pt x="1055396" y="72725"/>
                  </a:lnTo>
                  <a:lnTo>
                    <a:pt x="1041928" y="31213"/>
                  </a:lnTo>
                  <a:lnTo>
                    <a:pt x="1023120" y="2276"/>
                  </a:lnTo>
                  <a:lnTo>
                    <a:pt x="1016417" y="0"/>
                  </a:lnTo>
                  <a:lnTo>
                    <a:pt x="1009608" y="1992"/>
                  </a:lnTo>
                  <a:lnTo>
                    <a:pt x="1002729" y="6830"/>
                  </a:lnTo>
                  <a:lnTo>
                    <a:pt x="991967" y="27803"/>
                  </a:lnTo>
                  <a:lnTo>
                    <a:pt x="985623" y="58961"/>
                  </a:lnTo>
                  <a:lnTo>
                    <a:pt x="987460" y="119032"/>
                  </a:lnTo>
                  <a:lnTo>
                    <a:pt x="988524" y="168026"/>
                  </a:lnTo>
                  <a:lnTo>
                    <a:pt x="992002" y="226503"/>
                  </a:lnTo>
                  <a:lnTo>
                    <a:pt x="997279" y="278378"/>
                  </a:lnTo>
                  <a:lnTo>
                    <a:pt x="1001962" y="336252"/>
                  </a:lnTo>
                  <a:lnTo>
                    <a:pt x="1004519" y="386156"/>
                  </a:lnTo>
                  <a:lnTo>
                    <a:pt x="1001731" y="410081"/>
                  </a:lnTo>
                  <a:lnTo>
                    <a:pt x="1000987" y="409911"/>
                  </a:lnTo>
                  <a:lnTo>
                    <a:pt x="1001331" y="396073"/>
                  </a:lnTo>
                  <a:lnTo>
                    <a:pt x="1011083" y="339529"/>
                  </a:lnTo>
                  <a:lnTo>
                    <a:pt x="1024275" y="283213"/>
                  </a:lnTo>
                  <a:lnTo>
                    <a:pt x="1045836" y="249168"/>
                  </a:lnTo>
                  <a:lnTo>
                    <a:pt x="1074450" y="222443"/>
                  </a:lnTo>
                  <a:lnTo>
                    <a:pt x="1085732" y="218137"/>
                  </a:lnTo>
                  <a:lnTo>
                    <a:pt x="1110745" y="216474"/>
                  </a:lnTo>
                  <a:lnTo>
                    <a:pt x="1145545" y="227703"/>
                  </a:lnTo>
                  <a:lnTo>
                    <a:pt x="1178083" y="262616"/>
                  </a:lnTo>
                  <a:lnTo>
                    <a:pt x="1210944" y="324476"/>
                  </a:lnTo>
                  <a:lnTo>
                    <a:pt x="1229913" y="376036"/>
                  </a:lnTo>
                  <a:lnTo>
                    <a:pt x="1239337" y="436524"/>
                  </a:lnTo>
                  <a:lnTo>
                    <a:pt x="1241198" y="492882"/>
                  </a:lnTo>
                  <a:lnTo>
                    <a:pt x="1241656" y="5218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274628" y="178984"/>
              <a:ext cx="20999" cy="463255"/>
            </a:xfrm>
            <a:custGeom>
              <a:avLst/>
              <a:gdLst/>
              <a:ahLst/>
              <a:cxnLst/>
              <a:rect l="0" t="0" r="0" b="0"/>
              <a:pathLst>
                <a:path w="20999" h="463255">
                  <a:moveTo>
                    <a:pt x="20998" y="0"/>
                  </a:moveTo>
                  <a:lnTo>
                    <a:pt x="17879" y="42692"/>
                  </a:lnTo>
                  <a:lnTo>
                    <a:pt x="11933" y="89931"/>
                  </a:lnTo>
                  <a:lnTo>
                    <a:pt x="10904" y="147269"/>
                  </a:lnTo>
                  <a:lnTo>
                    <a:pt x="3320" y="207555"/>
                  </a:lnTo>
                  <a:lnTo>
                    <a:pt x="609" y="269549"/>
                  </a:lnTo>
                  <a:lnTo>
                    <a:pt x="139" y="322022"/>
                  </a:lnTo>
                  <a:lnTo>
                    <a:pt x="0" y="370325"/>
                  </a:lnTo>
                  <a:lnTo>
                    <a:pt x="5542" y="427870"/>
                  </a:lnTo>
                  <a:lnTo>
                    <a:pt x="10470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137699" y="318050"/>
              <a:ext cx="379027" cy="8334"/>
            </a:xfrm>
            <a:custGeom>
              <a:avLst/>
              <a:gdLst/>
              <a:ahLst/>
              <a:cxnLst/>
              <a:rect l="0" t="0" r="0" b="0"/>
              <a:pathLst>
                <a:path w="379027" h="8334">
                  <a:moveTo>
                    <a:pt x="0" y="8333"/>
                  </a:moveTo>
                  <a:lnTo>
                    <a:pt x="37478" y="0"/>
                  </a:lnTo>
                  <a:lnTo>
                    <a:pt x="94491" y="3827"/>
                  </a:lnTo>
                  <a:lnTo>
                    <a:pt x="150440" y="6998"/>
                  </a:lnTo>
                  <a:lnTo>
                    <a:pt x="205882" y="7937"/>
                  </a:lnTo>
                  <a:lnTo>
                    <a:pt x="259354" y="8216"/>
                  </a:lnTo>
                  <a:lnTo>
                    <a:pt x="312242" y="8298"/>
                  </a:lnTo>
                  <a:lnTo>
                    <a:pt x="341155" y="8317"/>
                  </a:lnTo>
                  <a:lnTo>
                    <a:pt x="379026" y="83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885351" y="105284"/>
              <a:ext cx="41986" cy="558012"/>
            </a:xfrm>
            <a:custGeom>
              <a:avLst/>
              <a:gdLst/>
              <a:ahLst/>
              <a:cxnLst/>
              <a:rect l="0" t="0" r="0" b="0"/>
              <a:pathLst>
                <a:path w="41986" h="558012">
                  <a:moveTo>
                    <a:pt x="10400" y="0"/>
                  </a:moveTo>
                  <a:lnTo>
                    <a:pt x="2067" y="52051"/>
                  </a:lnTo>
                  <a:lnTo>
                    <a:pt x="522" y="111349"/>
                  </a:lnTo>
                  <a:lnTo>
                    <a:pt x="161" y="157113"/>
                  </a:lnTo>
                  <a:lnTo>
                    <a:pt x="0" y="204749"/>
                  </a:lnTo>
                  <a:lnTo>
                    <a:pt x="5499" y="260838"/>
                  </a:lnTo>
                  <a:lnTo>
                    <a:pt x="10602" y="321712"/>
                  </a:lnTo>
                  <a:lnTo>
                    <a:pt x="18519" y="368154"/>
                  </a:lnTo>
                  <a:lnTo>
                    <a:pt x="24927" y="409679"/>
                  </a:lnTo>
                  <a:lnTo>
                    <a:pt x="31674" y="455431"/>
                  </a:lnTo>
                  <a:lnTo>
                    <a:pt x="38930" y="514749"/>
                  </a:lnTo>
                  <a:lnTo>
                    <a:pt x="41985" y="5580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769409" y="280913"/>
              <a:ext cx="586590" cy="388349"/>
            </a:xfrm>
            <a:custGeom>
              <a:avLst/>
              <a:gdLst/>
              <a:ahLst/>
              <a:cxnLst/>
              <a:rect l="0" t="0" r="0" b="0"/>
              <a:pathLst>
                <a:path w="586590" h="388349">
                  <a:moveTo>
                    <a:pt x="0" y="66527"/>
                  </a:moveTo>
                  <a:lnTo>
                    <a:pt x="17981" y="90573"/>
                  </a:lnTo>
                  <a:lnTo>
                    <a:pt x="69742" y="126120"/>
                  </a:lnTo>
                  <a:lnTo>
                    <a:pt x="115290" y="136047"/>
                  </a:lnTo>
                  <a:lnTo>
                    <a:pt x="160242" y="133399"/>
                  </a:lnTo>
                  <a:lnTo>
                    <a:pt x="197608" y="119616"/>
                  </a:lnTo>
                  <a:lnTo>
                    <a:pt x="253934" y="74707"/>
                  </a:lnTo>
                  <a:lnTo>
                    <a:pt x="279051" y="44774"/>
                  </a:lnTo>
                  <a:lnTo>
                    <a:pt x="287799" y="20984"/>
                  </a:lnTo>
                  <a:lnTo>
                    <a:pt x="290132" y="8089"/>
                  </a:lnTo>
                  <a:lnTo>
                    <a:pt x="289348" y="1832"/>
                  </a:lnTo>
                  <a:lnTo>
                    <a:pt x="286485" y="0"/>
                  </a:lnTo>
                  <a:lnTo>
                    <a:pt x="282237" y="1119"/>
                  </a:lnTo>
                  <a:lnTo>
                    <a:pt x="274397" y="11720"/>
                  </a:lnTo>
                  <a:lnTo>
                    <a:pt x="259832" y="58301"/>
                  </a:lnTo>
                  <a:lnTo>
                    <a:pt x="254802" y="106853"/>
                  </a:lnTo>
                  <a:lnTo>
                    <a:pt x="253311" y="163873"/>
                  </a:lnTo>
                  <a:lnTo>
                    <a:pt x="258459" y="219633"/>
                  </a:lnTo>
                  <a:lnTo>
                    <a:pt x="267393" y="273199"/>
                  </a:lnTo>
                  <a:lnTo>
                    <a:pt x="277449" y="314936"/>
                  </a:lnTo>
                  <a:lnTo>
                    <a:pt x="290597" y="335249"/>
                  </a:lnTo>
                  <a:lnTo>
                    <a:pt x="299016" y="343941"/>
                  </a:lnTo>
                  <a:lnTo>
                    <a:pt x="308139" y="347396"/>
                  </a:lnTo>
                  <a:lnTo>
                    <a:pt x="317730" y="347359"/>
                  </a:lnTo>
                  <a:lnTo>
                    <a:pt x="327633" y="344996"/>
                  </a:lnTo>
                  <a:lnTo>
                    <a:pt x="335406" y="338740"/>
                  </a:lnTo>
                  <a:lnTo>
                    <a:pt x="365945" y="282066"/>
                  </a:lnTo>
                  <a:lnTo>
                    <a:pt x="384847" y="220323"/>
                  </a:lnTo>
                  <a:lnTo>
                    <a:pt x="393879" y="185536"/>
                  </a:lnTo>
                  <a:lnTo>
                    <a:pt x="392256" y="192339"/>
                  </a:lnTo>
                  <a:lnTo>
                    <a:pt x="398494" y="243240"/>
                  </a:lnTo>
                  <a:lnTo>
                    <a:pt x="410991" y="306501"/>
                  </a:lnTo>
                  <a:lnTo>
                    <a:pt x="418969" y="333449"/>
                  </a:lnTo>
                  <a:lnTo>
                    <a:pt x="443155" y="369813"/>
                  </a:lnTo>
                  <a:lnTo>
                    <a:pt x="449854" y="377512"/>
                  </a:lnTo>
                  <a:lnTo>
                    <a:pt x="469777" y="386067"/>
                  </a:lnTo>
                  <a:lnTo>
                    <a:pt x="481641" y="388348"/>
                  </a:lnTo>
                  <a:lnTo>
                    <a:pt x="504181" y="384644"/>
                  </a:lnTo>
                  <a:lnTo>
                    <a:pt x="515105" y="380380"/>
                  </a:lnTo>
                  <a:lnTo>
                    <a:pt x="533482" y="360045"/>
                  </a:lnTo>
                  <a:lnTo>
                    <a:pt x="570422" y="303098"/>
                  </a:lnTo>
                  <a:lnTo>
                    <a:pt x="583395" y="252436"/>
                  </a:lnTo>
                  <a:lnTo>
                    <a:pt x="586589" y="198690"/>
                  </a:lnTo>
                  <a:lnTo>
                    <a:pt x="580646" y="142341"/>
                  </a:lnTo>
                  <a:lnTo>
                    <a:pt x="570306" y="101859"/>
                  </a:lnTo>
                  <a:lnTo>
                    <a:pt x="551775" y="68807"/>
                  </a:lnTo>
                  <a:lnTo>
                    <a:pt x="534182" y="51552"/>
                  </a:lnTo>
                  <a:lnTo>
                    <a:pt x="517784" y="42324"/>
                  </a:lnTo>
                  <a:lnTo>
                    <a:pt x="494839" y="349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458513" y="294797"/>
              <a:ext cx="182040" cy="310862"/>
            </a:xfrm>
            <a:custGeom>
              <a:avLst/>
              <a:gdLst/>
              <a:ahLst/>
              <a:cxnLst/>
              <a:rect l="0" t="0" r="0" b="0"/>
              <a:pathLst>
                <a:path w="182040" h="310862">
                  <a:moveTo>
                    <a:pt x="16305" y="42114"/>
                  </a:moveTo>
                  <a:lnTo>
                    <a:pt x="7240" y="100731"/>
                  </a:lnTo>
                  <a:lnTo>
                    <a:pt x="0" y="156075"/>
                  </a:lnTo>
                  <a:lnTo>
                    <a:pt x="7409" y="219000"/>
                  </a:lnTo>
                  <a:lnTo>
                    <a:pt x="20137" y="271247"/>
                  </a:lnTo>
                  <a:lnTo>
                    <a:pt x="36336" y="290570"/>
                  </a:lnTo>
                  <a:lnTo>
                    <a:pt x="59133" y="304618"/>
                  </a:lnTo>
                  <a:lnTo>
                    <a:pt x="84863" y="310861"/>
                  </a:lnTo>
                  <a:lnTo>
                    <a:pt x="108777" y="307397"/>
                  </a:lnTo>
                  <a:lnTo>
                    <a:pt x="129933" y="296888"/>
                  </a:lnTo>
                  <a:lnTo>
                    <a:pt x="147135" y="280519"/>
                  </a:lnTo>
                  <a:lnTo>
                    <a:pt x="168837" y="241415"/>
                  </a:lnTo>
                  <a:lnTo>
                    <a:pt x="179523" y="209181"/>
                  </a:lnTo>
                  <a:lnTo>
                    <a:pt x="182039" y="170514"/>
                  </a:lnTo>
                  <a:lnTo>
                    <a:pt x="174726" y="129422"/>
                  </a:lnTo>
                  <a:lnTo>
                    <a:pt x="158261" y="89950"/>
                  </a:lnTo>
                  <a:lnTo>
                    <a:pt x="124845" y="41250"/>
                  </a:lnTo>
                  <a:lnTo>
                    <a:pt x="107829" y="26913"/>
                  </a:lnTo>
                  <a:lnTo>
                    <a:pt x="60333" y="5451"/>
                  </a:lnTo>
                  <a:lnTo>
                    <a:pt x="3736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853848" y="105284"/>
              <a:ext cx="242153" cy="558012"/>
            </a:xfrm>
            <a:custGeom>
              <a:avLst/>
              <a:gdLst/>
              <a:ahLst/>
              <a:cxnLst/>
              <a:rect l="0" t="0" r="0" b="0"/>
              <a:pathLst>
                <a:path w="242153" h="558012">
                  <a:moveTo>
                    <a:pt x="31582" y="0"/>
                  </a:moveTo>
                  <a:lnTo>
                    <a:pt x="31582" y="60384"/>
                  </a:lnTo>
                  <a:lnTo>
                    <a:pt x="31582" y="111869"/>
                  </a:lnTo>
                  <a:lnTo>
                    <a:pt x="25993" y="171187"/>
                  </a:lnTo>
                  <a:lnTo>
                    <a:pt x="20859" y="229134"/>
                  </a:lnTo>
                  <a:lnTo>
                    <a:pt x="14107" y="280931"/>
                  </a:lnTo>
                  <a:lnTo>
                    <a:pt x="10416" y="343592"/>
                  </a:lnTo>
                  <a:lnTo>
                    <a:pt x="3604" y="395693"/>
                  </a:lnTo>
                  <a:lnTo>
                    <a:pt x="1065" y="452205"/>
                  </a:lnTo>
                  <a:lnTo>
                    <a:pt x="207" y="514408"/>
                  </a:lnTo>
                  <a:lnTo>
                    <a:pt x="90" y="532782"/>
                  </a:lnTo>
                  <a:lnTo>
                    <a:pt x="9" y="482188"/>
                  </a:lnTo>
                  <a:lnTo>
                    <a:pt x="0" y="427920"/>
                  </a:lnTo>
                  <a:lnTo>
                    <a:pt x="8403" y="368407"/>
                  </a:lnTo>
                  <a:lnTo>
                    <a:pt x="17955" y="316219"/>
                  </a:lnTo>
                  <a:lnTo>
                    <a:pt x="34783" y="262245"/>
                  </a:lnTo>
                  <a:lnTo>
                    <a:pt x="53588" y="227051"/>
                  </a:lnTo>
                  <a:lnTo>
                    <a:pt x="89029" y="180722"/>
                  </a:lnTo>
                  <a:lnTo>
                    <a:pt x="107417" y="168839"/>
                  </a:lnTo>
                  <a:lnTo>
                    <a:pt x="127287" y="165897"/>
                  </a:lnTo>
                  <a:lnTo>
                    <a:pt x="137499" y="166750"/>
                  </a:lnTo>
                  <a:lnTo>
                    <a:pt x="158205" y="177057"/>
                  </a:lnTo>
                  <a:lnTo>
                    <a:pt x="168640" y="184718"/>
                  </a:lnTo>
                  <a:lnTo>
                    <a:pt x="194504" y="223448"/>
                  </a:lnTo>
                  <a:lnTo>
                    <a:pt x="219904" y="283193"/>
                  </a:lnTo>
                  <a:lnTo>
                    <a:pt x="234898" y="342939"/>
                  </a:lnTo>
                  <a:lnTo>
                    <a:pt x="240003" y="390691"/>
                  </a:lnTo>
                  <a:lnTo>
                    <a:pt x="241515" y="440064"/>
                  </a:lnTo>
                  <a:lnTo>
                    <a:pt x="242026" y="500744"/>
                  </a:lnTo>
                  <a:lnTo>
                    <a:pt x="242152" y="5580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093167" y="284249"/>
              <a:ext cx="587381" cy="289337"/>
            </a:xfrm>
            <a:custGeom>
              <a:avLst/>
              <a:gdLst/>
              <a:ahLst/>
              <a:cxnLst/>
              <a:rect l="0" t="0" r="0" b="0"/>
              <a:pathLst>
                <a:path w="587381" h="289337">
                  <a:moveTo>
                    <a:pt x="139703" y="94776"/>
                  </a:moveTo>
                  <a:lnTo>
                    <a:pt x="128525" y="83598"/>
                  </a:lnTo>
                  <a:lnTo>
                    <a:pt x="104859" y="21559"/>
                  </a:lnTo>
                  <a:lnTo>
                    <a:pt x="97757" y="16719"/>
                  </a:lnTo>
                  <a:lnTo>
                    <a:pt x="88342" y="15832"/>
                  </a:lnTo>
                  <a:lnTo>
                    <a:pt x="77387" y="17580"/>
                  </a:lnTo>
                  <a:lnTo>
                    <a:pt x="58975" y="28882"/>
                  </a:lnTo>
                  <a:lnTo>
                    <a:pt x="35455" y="58094"/>
                  </a:lnTo>
                  <a:lnTo>
                    <a:pt x="12137" y="109887"/>
                  </a:lnTo>
                  <a:lnTo>
                    <a:pt x="0" y="156836"/>
                  </a:lnTo>
                  <a:lnTo>
                    <a:pt x="174" y="207791"/>
                  </a:lnTo>
                  <a:lnTo>
                    <a:pt x="11883" y="266666"/>
                  </a:lnTo>
                  <a:lnTo>
                    <a:pt x="22843" y="286595"/>
                  </a:lnTo>
                  <a:lnTo>
                    <a:pt x="29041" y="289336"/>
                  </a:lnTo>
                  <a:lnTo>
                    <a:pt x="35513" y="287654"/>
                  </a:lnTo>
                  <a:lnTo>
                    <a:pt x="42167" y="283023"/>
                  </a:lnTo>
                  <a:lnTo>
                    <a:pt x="52680" y="265399"/>
                  </a:lnTo>
                  <a:lnTo>
                    <a:pt x="68961" y="210368"/>
                  </a:lnTo>
                  <a:lnTo>
                    <a:pt x="79878" y="154762"/>
                  </a:lnTo>
                  <a:lnTo>
                    <a:pt x="84933" y="105011"/>
                  </a:lnTo>
                  <a:lnTo>
                    <a:pt x="86430" y="60634"/>
                  </a:lnTo>
                  <a:lnTo>
                    <a:pt x="85470" y="56807"/>
                  </a:lnTo>
                  <a:lnTo>
                    <a:pt x="81284" y="68153"/>
                  </a:lnTo>
                  <a:lnTo>
                    <a:pt x="81764" y="86453"/>
                  </a:lnTo>
                  <a:lnTo>
                    <a:pt x="88703" y="145586"/>
                  </a:lnTo>
                  <a:lnTo>
                    <a:pt x="116277" y="208731"/>
                  </a:lnTo>
                  <a:lnTo>
                    <a:pt x="136532" y="236035"/>
                  </a:lnTo>
                  <a:lnTo>
                    <a:pt x="144608" y="240422"/>
                  </a:lnTo>
                  <a:lnTo>
                    <a:pt x="162940" y="242176"/>
                  </a:lnTo>
                  <a:lnTo>
                    <a:pt x="182786" y="232817"/>
                  </a:lnTo>
                  <a:lnTo>
                    <a:pt x="218534" y="203802"/>
                  </a:lnTo>
                  <a:lnTo>
                    <a:pt x="240920" y="171404"/>
                  </a:lnTo>
                  <a:lnTo>
                    <a:pt x="261039" y="111299"/>
                  </a:lnTo>
                  <a:lnTo>
                    <a:pt x="273158" y="53153"/>
                  </a:lnTo>
                  <a:lnTo>
                    <a:pt x="273886" y="32993"/>
                  </a:lnTo>
                  <a:lnTo>
                    <a:pt x="272442" y="32531"/>
                  </a:lnTo>
                  <a:lnTo>
                    <a:pt x="270310" y="35732"/>
                  </a:lnTo>
                  <a:lnTo>
                    <a:pt x="259652" y="76831"/>
                  </a:lnTo>
                  <a:lnTo>
                    <a:pt x="255572" y="129234"/>
                  </a:lnTo>
                  <a:lnTo>
                    <a:pt x="248644" y="181155"/>
                  </a:lnTo>
                  <a:lnTo>
                    <a:pt x="246613" y="211936"/>
                  </a:lnTo>
                  <a:lnTo>
                    <a:pt x="247241" y="214997"/>
                  </a:lnTo>
                  <a:lnTo>
                    <a:pt x="259785" y="157185"/>
                  </a:lnTo>
                  <a:lnTo>
                    <a:pt x="280958" y="107549"/>
                  </a:lnTo>
                  <a:lnTo>
                    <a:pt x="311148" y="49120"/>
                  </a:lnTo>
                  <a:lnTo>
                    <a:pt x="325475" y="29251"/>
                  </a:lnTo>
                  <a:lnTo>
                    <a:pt x="342761" y="15741"/>
                  </a:lnTo>
                  <a:lnTo>
                    <a:pt x="352284" y="10501"/>
                  </a:lnTo>
                  <a:lnTo>
                    <a:pt x="363312" y="10517"/>
                  </a:lnTo>
                  <a:lnTo>
                    <a:pt x="388044" y="19893"/>
                  </a:lnTo>
                  <a:lnTo>
                    <a:pt x="405275" y="38878"/>
                  </a:lnTo>
                  <a:lnTo>
                    <a:pt x="425869" y="89194"/>
                  </a:lnTo>
                  <a:lnTo>
                    <a:pt x="431626" y="151429"/>
                  </a:lnTo>
                  <a:lnTo>
                    <a:pt x="422711" y="206876"/>
                  </a:lnTo>
                  <a:lnTo>
                    <a:pt x="419622" y="218642"/>
                  </a:lnTo>
                  <a:lnTo>
                    <a:pt x="414053" y="222977"/>
                  </a:lnTo>
                  <a:lnTo>
                    <a:pt x="406831" y="222358"/>
                  </a:lnTo>
                  <a:lnTo>
                    <a:pt x="398507" y="218435"/>
                  </a:lnTo>
                  <a:lnTo>
                    <a:pt x="394127" y="209971"/>
                  </a:lnTo>
                  <a:lnTo>
                    <a:pt x="392381" y="184968"/>
                  </a:lnTo>
                  <a:lnTo>
                    <a:pt x="401961" y="130833"/>
                  </a:lnTo>
                  <a:lnTo>
                    <a:pt x="437380" y="68719"/>
                  </a:lnTo>
                  <a:lnTo>
                    <a:pt x="492336" y="6094"/>
                  </a:lnTo>
                  <a:lnTo>
                    <a:pt x="502304" y="1730"/>
                  </a:lnTo>
                  <a:lnTo>
                    <a:pt x="525857" y="0"/>
                  </a:lnTo>
                  <a:lnTo>
                    <a:pt x="536349" y="3516"/>
                  </a:lnTo>
                  <a:lnTo>
                    <a:pt x="554246" y="16782"/>
                  </a:lnTo>
                  <a:lnTo>
                    <a:pt x="571886" y="43981"/>
                  </a:lnTo>
                  <a:lnTo>
                    <a:pt x="583701" y="103353"/>
                  </a:lnTo>
                  <a:lnTo>
                    <a:pt x="587380" y="127834"/>
                  </a:lnTo>
                  <a:lnTo>
                    <a:pt x="580209" y="191210"/>
                  </a:lnTo>
                  <a:lnTo>
                    <a:pt x="570870" y="230194"/>
                  </a:lnTo>
                  <a:lnTo>
                    <a:pt x="560843" y="2527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677145" y="115813"/>
              <a:ext cx="227621" cy="444627"/>
            </a:xfrm>
            <a:custGeom>
              <a:avLst/>
              <a:gdLst/>
              <a:ahLst/>
              <a:cxnLst/>
              <a:rect l="0" t="0" r="0" b="0"/>
              <a:pathLst>
                <a:path w="227621" h="444627">
                  <a:moveTo>
                    <a:pt x="61093" y="0"/>
                  </a:moveTo>
                  <a:lnTo>
                    <a:pt x="55504" y="16768"/>
                  </a:lnTo>
                  <a:lnTo>
                    <a:pt x="58776" y="71856"/>
                  </a:lnTo>
                  <a:lnTo>
                    <a:pt x="59236" y="128915"/>
                  </a:lnTo>
                  <a:lnTo>
                    <a:pt x="52485" y="190275"/>
                  </a:lnTo>
                  <a:lnTo>
                    <a:pt x="43075" y="249400"/>
                  </a:lnTo>
                  <a:lnTo>
                    <a:pt x="29415" y="308837"/>
                  </a:lnTo>
                  <a:lnTo>
                    <a:pt x="15451" y="370621"/>
                  </a:lnTo>
                  <a:lnTo>
                    <a:pt x="4935" y="408121"/>
                  </a:lnTo>
                  <a:lnTo>
                    <a:pt x="2597" y="410121"/>
                  </a:lnTo>
                  <a:lnTo>
                    <a:pt x="0" y="396745"/>
                  </a:lnTo>
                  <a:lnTo>
                    <a:pt x="6738" y="357310"/>
                  </a:lnTo>
                  <a:lnTo>
                    <a:pt x="28315" y="294061"/>
                  </a:lnTo>
                  <a:lnTo>
                    <a:pt x="64517" y="238130"/>
                  </a:lnTo>
                  <a:lnTo>
                    <a:pt x="93694" y="205088"/>
                  </a:lnTo>
                  <a:lnTo>
                    <a:pt x="124565" y="183599"/>
                  </a:lnTo>
                  <a:lnTo>
                    <a:pt x="134994" y="178551"/>
                  </a:lnTo>
                  <a:lnTo>
                    <a:pt x="155939" y="176062"/>
                  </a:lnTo>
                  <a:lnTo>
                    <a:pt x="166438" y="177036"/>
                  </a:lnTo>
                  <a:lnTo>
                    <a:pt x="175777" y="182365"/>
                  </a:lnTo>
                  <a:lnTo>
                    <a:pt x="200098" y="212222"/>
                  </a:lnTo>
                  <a:lnTo>
                    <a:pt x="219783" y="250704"/>
                  </a:lnTo>
                  <a:lnTo>
                    <a:pt x="227620" y="308748"/>
                  </a:lnTo>
                  <a:lnTo>
                    <a:pt x="223579" y="370603"/>
                  </a:lnTo>
                  <a:lnTo>
                    <a:pt x="211688" y="396339"/>
                  </a:lnTo>
                  <a:lnTo>
                    <a:pt x="194704" y="417136"/>
                  </a:lnTo>
                  <a:lnTo>
                    <a:pt x="164242" y="435422"/>
                  </a:lnTo>
                  <a:lnTo>
                    <a:pt x="139302" y="444255"/>
                  </a:lnTo>
                  <a:lnTo>
                    <a:pt x="98954" y="444626"/>
                  </a:lnTo>
                  <a:lnTo>
                    <a:pt x="74411" y="433918"/>
                  </a:lnTo>
                  <a:lnTo>
                    <a:pt x="50221" y="414397"/>
                  </a:lnTo>
                  <a:lnTo>
                    <a:pt x="40036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928184" y="227508"/>
            <a:ext cx="1294574" cy="631636"/>
            <a:chOff x="6928184" y="227508"/>
            <a:chExt cx="1294574" cy="631636"/>
          </a:xfrm>
        </p:grpSpPr>
        <p:sp>
          <p:nvSpPr>
            <p:cNvPr id="16" name="Freeform 15"/>
            <p:cNvSpPr/>
            <p:nvPr/>
          </p:nvSpPr>
          <p:spPr>
            <a:xfrm>
              <a:off x="6928184" y="227508"/>
              <a:ext cx="1199934" cy="631636"/>
            </a:xfrm>
            <a:custGeom>
              <a:avLst/>
              <a:gdLst/>
              <a:ahLst/>
              <a:cxnLst/>
              <a:rect l="0" t="0" r="0" b="0"/>
              <a:pathLst>
                <a:path w="1199934" h="631636">
                  <a:moveTo>
                    <a:pt x="10096" y="88346"/>
                  </a:moveTo>
                  <a:lnTo>
                    <a:pt x="1762" y="125824"/>
                  </a:lnTo>
                  <a:lnTo>
                    <a:pt x="0" y="182837"/>
                  </a:lnTo>
                  <a:lnTo>
                    <a:pt x="11077" y="244852"/>
                  </a:lnTo>
                  <a:lnTo>
                    <a:pt x="29916" y="288107"/>
                  </a:lnTo>
                  <a:lnTo>
                    <a:pt x="45811" y="303081"/>
                  </a:lnTo>
                  <a:lnTo>
                    <a:pt x="54962" y="308712"/>
                  </a:lnTo>
                  <a:lnTo>
                    <a:pt x="63403" y="310126"/>
                  </a:lnTo>
                  <a:lnTo>
                    <a:pt x="71370" y="308729"/>
                  </a:lnTo>
                  <a:lnTo>
                    <a:pt x="79021" y="305458"/>
                  </a:lnTo>
                  <a:lnTo>
                    <a:pt x="100968" y="284087"/>
                  </a:lnTo>
                  <a:lnTo>
                    <a:pt x="128055" y="223726"/>
                  </a:lnTo>
                  <a:lnTo>
                    <a:pt x="138561" y="195309"/>
                  </a:lnTo>
                  <a:lnTo>
                    <a:pt x="148425" y="132525"/>
                  </a:lnTo>
                  <a:lnTo>
                    <a:pt x="155703" y="74716"/>
                  </a:lnTo>
                  <a:lnTo>
                    <a:pt x="155130" y="68731"/>
                  </a:lnTo>
                  <a:lnTo>
                    <a:pt x="153579" y="68251"/>
                  </a:lnTo>
                  <a:lnTo>
                    <a:pt x="151375" y="71440"/>
                  </a:lnTo>
                  <a:lnTo>
                    <a:pt x="140601" y="111350"/>
                  </a:lnTo>
                  <a:lnTo>
                    <a:pt x="140379" y="171226"/>
                  </a:lnTo>
                  <a:lnTo>
                    <a:pt x="145665" y="228460"/>
                  </a:lnTo>
                  <a:lnTo>
                    <a:pt x="152627" y="250445"/>
                  </a:lnTo>
                  <a:lnTo>
                    <a:pt x="176160" y="289212"/>
                  </a:lnTo>
                  <a:lnTo>
                    <a:pt x="183977" y="294786"/>
                  </a:lnTo>
                  <a:lnTo>
                    <a:pt x="192696" y="297333"/>
                  </a:lnTo>
                  <a:lnTo>
                    <a:pt x="202019" y="297861"/>
                  </a:lnTo>
                  <a:lnTo>
                    <a:pt x="209405" y="294703"/>
                  </a:lnTo>
                  <a:lnTo>
                    <a:pt x="226557" y="273491"/>
                  </a:lnTo>
                  <a:lnTo>
                    <a:pt x="259263" y="213135"/>
                  </a:lnTo>
                  <a:lnTo>
                    <a:pt x="281409" y="161046"/>
                  </a:lnTo>
                  <a:lnTo>
                    <a:pt x="301064" y="100130"/>
                  </a:lnTo>
                  <a:lnTo>
                    <a:pt x="309478" y="75850"/>
                  </a:lnTo>
                  <a:lnTo>
                    <a:pt x="296931" y="134594"/>
                  </a:lnTo>
                  <a:lnTo>
                    <a:pt x="294872" y="187429"/>
                  </a:lnTo>
                  <a:lnTo>
                    <a:pt x="295635" y="241756"/>
                  </a:lnTo>
                  <a:lnTo>
                    <a:pt x="299998" y="265323"/>
                  </a:lnTo>
                  <a:lnTo>
                    <a:pt x="302800" y="268332"/>
                  </a:lnTo>
                  <a:lnTo>
                    <a:pt x="305838" y="265659"/>
                  </a:lnTo>
                  <a:lnTo>
                    <a:pt x="309033" y="259197"/>
                  </a:lnTo>
                  <a:lnTo>
                    <a:pt x="314581" y="199045"/>
                  </a:lnTo>
                  <a:lnTo>
                    <a:pt x="317388" y="169131"/>
                  </a:lnTo>
                  <a:lnTo>
                    <a:pt x="338253" y="121332"/>
                  </a:lnTo>
                  <a:lnTo>
                    <a:pt x="364905" y="83684"/>
                  </a:lnTo>
                  <a:lnTo>
                    <a:pt x="391304" y="60969"/>
                  </a:lnTo>
                  <a:lnTo>
                    <a:pt x="414268" y="55901"/>
                  </a:lnTo>
                  <a:lnTo>
                    <a:pt x="461549" y="62180"/>
                  </a:lnTo>
                  <a:lnTo>
                    <a:pt x="515296" y="86403"/>
                  </a:lnTo>
                  <a:lnTo>
                    <a:pt x="525881" y="90560"/>
                  </a:lnTo>
                  <a:lnTo>
                    <a:pt x="531767" y="89822"/>
                  </a:lnTo>
                  <a:lnTo>
                    <a:pt x="534521" y="85821"/>
                  </a:lnTo>
                  <a:lnTo>
                    <a:pt x="535188" y="79644"/>
                  </a:lnTo>
                  <a:lnTo>
                    <a:pt x="532122" y="74356"/>
                  </a:lnTo>
                  <a:lnTo>
                    <a:pt x="519358" y="65361"/>
                  </a:lnTo>
                  <a:lnTo>
                    <a:pt x="511040" y="64834"/>
                  </a:lnTo>
                  <a:lnTo>
                    <a:pt x="492441" y="70487"/>
                  </a:lnTo>
                  <a:lnTo>
                    <a:pt x="467828" y="86824"/>
                  </a:lnTo>
                  <a:lnTo>
                    <a:pt x="445717" y="112072"/>
                  </a:lnTo>
                  <a:lnTo>
                    <a:pt x="437671" y="137886"/>
                  </a:lnTo>
                  <a:lnTo>
                    <a:pt x="436262" y="182183"/>
                  </a:lnTo>
                  <a:lnTo>
                    <a:pt x="441659" y="208431"/>
                  </a:lnTo>
                  <a:lnTo>
                    <a:pt x="451856" y="227895"/>
                  </a:lnTo>
                  <a:lnTo>
                    <a:pt x="460190" y="232851"/>
                  </a:lnTo>
                  <a:lnTo>
                    <a:pt x="481928" y="235239"/>
                  </a:lnTo>
                  <a:lnTo>
                    <a:pt x="504069" y="229281"/>
                  </a:lnTo>
                  <a:lnTo>
                    <a:pt x="533144" y="212773"/>
                  </a:lnTo>
                  <a:lnTo>
                    <a:pt x="556577" y="189944"/>
                  </a:lnTo>
                  <a:lnTo>
                    <a:pt x="596484" y="138470"/>
                  </a:lnTo>
                  <a:lnTo>
                    <a:pt x="601063" y="128781"/>
                  </a:lnTo>
                  <a:lnTo>
                    <a:pt x="604115" y="127001"/>
                  </a:lnTo>
                  <a:lnTo>
                    <a:pt x="606149" y="130494"/>
                  </a:lnTo>
                  <a:lnTo>
                    <a:pt x="616919" y="182371"/>
                  </a:lnTo>
                  <a:lnTo>
                    <a:pt x="623112" y="242533"/>
                  </a:lnTo>
                  <a:lnTo>
                    <a:pt x="628858" y="300928"/>
                  </a:lnTo>
                  <a:lnTo>
                    <a:pt x="630560" y="362683"/>
                  </a:lnTo>
                  <a:lnTo>
                    <a:pt x="627945" y="416076"/>
                  </a:lnTo>
                  <a:lnTo>
                    <a:pt x="616581" y="476737"/>
                  </a:lnTo>
                  <a:lnTo>
                    <a:pt x="593495" y="536639"/>
                  </a:lnTo>
                  <a:lnTo>
                    <a:pt x="565100" y="577063"/>
                  </a:lnTo>
                  <a:lnTo>
                    <a:pt x="514177" y="612869"/>
                  </a:lnTo>
                  <a:lnTo>
                    <a:pt x="485646" y="625624"/>
                  </a:lnTo>
                  <a:lnTo>
                    <a:pt x="437868" y="631635"/>
                  </a:lnTo>
                  <a:lnTo>
                    <a:pt x="408057" y="628895"/>
                  </a:lnTo>
                  <a:lnTo>
                    <a:pt x="382330" y="617539"/>
                  </a:lnTo>
                  <a:lnTo>
                    <a:pt x="370555" y="609598"/>
                  </a:lnTo>
                  <a:lnTo>
                    <a:pt x="354354" y="588295"/>
                  </a:lnTo>
                  <a:lnTo>
                    <a:pt x="348395" y="576064"/>
                  </a:lnTo>
                  <a:lnTo>
                    <a:pt x="344895" y="549995"/>
                  </a:lnTo>
                  <a:lnTo>
                    <a:pt x="352621" y="505891"/>
                  </a:lnTo>
                  <a:lnTo>
                    <a:pt x="370603" y="449765"/>
                  </a:lnTo>
                  <a:lnTo>
                    <a:pt x="393825" y="406053"/>
                  </a:lnTo>
                  <a:lnTo>
                    <a:pt x="436019" y="359048"/>
                  </a:lnTo>
                  <a:lnTo>
                    <a:pt x="490098" y="317956"/>
                  </a:lnTo>
                  <a:lnTo>
                    <a:pt x="549601" y="286851"/>
                  </a:lnTo>
                  <a:lnTo>
                    <a:pt x="603705" y="260008"/>
                  </a:lnTo>
                  <a:lnTo>
                    <a:pt x="662004" y="233510"/>
                  </a:lnTo>
                  <a:lnTo>
                    <a:pt x="699217" y="207228"/>
                  </a:lnTo>
                  <a:lnTo>
                    <a:pt x="708266" y="187196"/>
                  </a:lnTo>
                  <a:lnTo>
                    <a:pt x="714075" y="136208"/>
                  </a:lnTo>
                  <a:lnTo>
                    <a:pt x="706817" y="82246"/>
                  </a:lnTo>
                  <a:lnTo>
                    <a:pt x="696293" y="48714"/>
                  </a:lnTo>
                  <a:lnTo>
                    <a:pt x="685129" y="31348"/>
                  </a:lnTo>
                  <a:lnTo>
                    <a:pt x="677707" y="28120"/>
                  </a:lnTo>
                  <a:lnTo>
                    <a:pt x="669249" y="28309"/>
                  </a:lnTo>
                  <a:lnTo>
                    <a:pt x="660101" y="30774"/>
                  </a:lnTo>
                  <a:lnTo>
                    <a:pt x="643698" y="42871"/>
                  </a:lnTo>
                  <a:lnTo>
                    <a:pt x="629778" y="59946"/>
                  </a:lnTo>
                  <a:lnTo>
                    <a:pt x="619693" y="79234"/>
                  </a:lnTo>
                  <a:lnTo>
                    <a:pt x="613027" y="115412"/>
                  </a:lnTo>
                  <a:lnTo>
                    <a:pt x="619180" y="161153"/>
                  </a:lnTo>
                  <a:lnTo>
                    <a:pt x="629512" y="192197"/>
                  </a:lnTo>
                  <a:lnTo>
                    <a:pt x="648041" y="216733"/>
                  </a:lnTo>
                  <a:lnTo>
                    <a:pt x="675239" y="237651"/>
                  </a:lnTo>
                  <a:lnTo>
                    <a:pt x="695269" y="247511"/>
                  </a:lnTo>
                  <a:lnTo>
                    <a:pt x="737455" y="248460"/>
                  </a:lnTo>
                  <a:lnTo>
                    <a:pt x="775821" y="235743"/>
                  </a:lnTo>
                  <a:lnTo>
                    <a:pt x="803826" y="217157"/>
                  </a:lnTo>
                  <a:lnTo>
                    <a:pt x="826942" y="185654"/>
                  </a:lnTo>
                  <a:lnTo>
                    <a:pt x="843019" y="146684"/>
                  </a:lnTo>
                  <a:lnTo>
                    <a:pt x="850528" y="91594"/>
                  </a:lnTo>
                  <a:lnTo>
                    <a:pt x="848891" y="35652"/>
                  </a:lnTo>
                  <a:lnTo>
                    <a:pt x="846543" y="21632"/>
                  </a:lnTo>
                  <a:lnTo>
                    <a:pt x="844977" y="18133"/>
                  </a:lnTo>
                  <a:lnTo>
                    <a:pt x="843238" y="29845"/>
                  </a:lnTo>
                  <a:lnTo>
                    <a:pt x="842121" y="85023"/>
                  </a:lnTo>
                  <a:lnTo>
                    <a:pt x="841928" y="135065"/>
                  </a:lnTo>
                  <a:lnTo>
                    <a:pt x="844982" y="198137"/>
                  </a:lnTo>
                  <a:lnTo>
                    <a:pt x="847447" y="210673"/>
                  </a:lnTo>
                  <a:lnTo>
                    <a:pt x="849090" y="214351"/>
                  </a:lnTo>
                  <a:lnTo>
                    <a:pt x="850185" y="212124"/>
                  </a:lnTo>
                  <a:lnTo>
                    <a:pt x="860492" y="156379"/>
                  </a:lnTo>
                  <a:lnTo>
                    <a:pt x="882676" y="93926"/>
                  </a:lnTo>
                  <a:lnTo>
                    <a:pt x="915839" y="39558"/>
                  </a:lnTo>
                  <a:lnTo>
                    <a:pt x="930884" y="24549"/>
                  </a:lnTo>
                  <a:lnTo>
                    <a:pt x="960255" y="9522"/>
                  </a:lnTo>
                  <a:lnTo>
                    <a:pt x="998074" y="0"/>
                  </a:lnTo>
                  <a:lnTo>
                    <a:pt x="1049654" y="6078"/>
                  </a:lnTo>
                  <a:lnTo>
                    <a:pt x="1103526" y="23094"/>
                  </a:lnTo>
                  <a:lnTo>
                    <a:pt x="1120365" y="34389"/>
                  </a:lnTo>
                  <a:lnTo>
                    <a:pt x="1121113" y="38337"/>
                  </a:lnTo>
                  <a:lnTo>
                    <a:pt x="1116931" y="40969"/>
                  </a:lnTo>
                  <a:lnTo>
                    <a:pt x="1053806" y="57223"/>
                  </a:lnTo>
                  <a:lnTo>
                    <a:pt x="1033147" y="65155"/>
                  </a:lnTo>
                  <a:lnTo>
                    <a:pt x="1016166" y="76479"/>
                  </a:lnTo>
                  <a:lnTo>
                    <a:pt x="1003941" y="92431"/>
                  </a:lnTo>
                  <a:lnTo>
                    <a:pt x="999042" y="101598"/>
                  </a:lnTo>
                  <a:lnTo>
                    <a:pt x="998117" y="110049"/>
                  </a:lnTo>
                  <a:lnTo>
                    <a:pt x="1003327" y="125678"/>
                  </a:lnTo>
                  <a:lnTo>
                    <a:pt x="1025004" y="147631"/>
                  </a:lnTo>
                  <a:lnTo>
                    <a:pt x="1085476" y="183053"/>
                  </a:lnTo>
                  <a:lnTo>
                    <a:pt x="1145981" y="210956"/>
                  </a:lnTo>
                  <a:lnTo>
                    <a:pt x="1194070" y="243197"/>
                  </a:lnTo>
                  <a:lnTo>
                    <a:pt x="1198325" y="251242"/>
                  </a:lnTo>
                  <a:lnTo>
                    <a:pt x="1199933" y="269539"/>
                  </a:lnTo>
                  <a:lnTo>
                    <a:pt x="1195214" y="278162"/>
                  </a:lnTo>
                  <a:lnTo>
                    <a:pt x="1177494" y="293981"/>
                  </a:lnTo>
                  <a:lnTo>
                    <a:pt x="1147781" y="302572"/>
                  </a:lnTo>
                  <a:lnTo>
                    <a:pt x="1094711" y="307409"/>
                  </a:lnTo>
                  <a:lnTo>
                    <a:pt x="1063025" y="306200"/>
                  </a:lnTo>
                  <a:lnTo>
                    <a:pt x="1041145" y="297864"/>
                  </a:lnTo>
                  <a:lnTo>
                    <a:pt x="1029859" y="289480"/>
                  </a:lnTo>
                  <a:lnTo>
                    <a:pt x="1020831" y="2778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8212228" y="42113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947772" y="2284683"/>
            <a:ext cx="6317099" cy="1526634"/>
            <a:chOff x="1947772" y="2284683"/>
            <a:chExt cx="6317099" cy="1526634"/>
          </a:xfrm>
        </p:grpSpPr>
        <p:sp>
          <p:nvSpPr>
            <p:cNvPr id="19" name="Freeform 18"/>
            <p:cNvSpPr/>
            <p:nvPr/>
          </p:nvSpPr>
          <p:spPr>
            <a:xfrm>
              <a:off x="1947772" y="2958508"/>
              <a:ext cx="6317099" cy="252684"/>
            </a:xfrm>
            <a:custGeom>
              <a:avLst/>
              <a:gdLst/>
              <a:ahLst/>
              <a:cxnLst/>
              <a:rect l="0" t="0" r="0" b="0"/>
              <a:pathLst>
                <a:path w="6317099" h="252684">
                  <a:moveTo>
                    <a:pt x="0" y="63170"/>
                  </a:moveTo>
                  <a:lnTo>
                    <a:pt x="37478" y="54837"/>
                  </a:lnTo>
                  <a:lnTo>
                    <a:pt x="94490" y="47486"/>
                  </a:lnTo>
                  <a:lnTo>
                    <a:pt x="144850" y="43705"/>
                  </a:lnTo>
                  <a:lnTo>
                    <a:pt x="205863" y="35192"/>
                  </a:lnTo>
                  <a:lnTo>
                    <a:pt x="266095" y="32297"/>
                  </a:lnTo>
                  <a:lnTo>
                    <a:pt x="316709" y="31796"/>
                  </a:lnTo>
                  <a:lnTo>
                    <a:pt x="368750" y="31648"/>
                  </a:lnTo>
                  <a:lnTo>
                    <a:pt x="418095" y="28484"/>
                  </a:lnTo>
                  <a:lnTo>
                    <a:pt x="462352" y="26377"/>
                  </a:lnTo>
                  <a:lnTo>
                    <a:pt x="519227" y="30556"/>
                  </a:lnTo>
                  <a:lnTo>
                    <a:pt x="567056" y="31280"/>
                  </a:lnTo>
                  <a:lnTo>
                    <a:pt x="618272" y="31495"/>
                  </a:lnTo>
                  <a:lnTo>
                    <a:pt x="670492" y="31558"/>
                  </a:lnTo>
                  <a:lnTo>
                    <a:pt x="723009" y="31577"/>
                  </a:lnTo>
                  <a:lnTo>
                    <a:pt x="775615" y="31583"/>
                  </a:lnTo>
                  <a:lnTo>
                    <a:pt x="833835" y="31584"/>
                  </a:lnTo>
                  <a:lnTo>
                    <a:pt x="895539" y="31585"/>
                  </a:lnTo>
                  <a:lnTo>
                    <a:pt x="958276" y="31585"/>
                  </a:lnTo>
                  <a:lnTo>
                    <a:pt x="1003408" y="31585"/>
                  </a:lnTo>
                  <a:lnTo>
                    <a:pt x="1049593" y="31585"/>
                  </a:lnTo>
                  <a:lnTo>
                    <a:pt x="1093516" y="31585"/>
                  </a:lnTo>
                  <a:lnTo>
                    <a:pt x="1136434" y="31585"/>
                  </a:lnTo>
                  <a:lnTo>
                    <a:pt x="1180075" y="31585"/>
                  </a:lnTo>
                  <a:lnTo>
                    <a:pt x="1226767" y="31585"/>
                  </a:lnTo>
                  <a:lnTo>
                    <a:pt x="1274816" y="28465"/>
                  </a:lnTo>
                  <a:lnTo>
                    <a:pt x="1319957" y="24349"/>
                  </a:lnTo>
                  <a:lnTo>
                    <a:pt x="1370508" y="20862"/>
                  </a:lnTo>
                  <a:lnTo>
                    <a:pt x="1422743" y="12916"/>
                  </a:lnTo>
                  <a:lnTo>
                    <a:pt x="1473233" y="11235"/>
                  </a:lnTo>
                  <a:lnTo>
                    <a:pt x="1530697" y="10738"/>
                  </a:lnTo>
                  <a:lnTo>
                    <a:pt x="1592035" y="10569"/>
                  </a:lnTo>
                  <a:lnTo>
                    <a:pt x="1655001" y="15747"/>
                  </a:lnTo>
                  <a:lnTo>
                    <a:pt x="1709526" y="11559"/>
                  </a:lnTo>
                  <a:lnTo>
                    <a:pt x="1765357" y="10732"/>
                  </a:lnTo>
                  <a:lnTo>
                    <a:pt x="1821445" y="10568"/>
                  </a:lnTo>
                  <a:lnTo>
                    <a:pt x="1877585" y="10536"/>
                  </a:lnTo>
                  <a:lnTo>
                    <a:pt x="1933734" y="9360"/>
                  </a:lnTo>
                  <a:lnTo>
                    <a:pt x="1993005" y="2195"/>
                  </a:lnTo>
                  <a:lnTo>
                    <a:pt x="2055103" y="433"/>
                  </a:lnTo>
                  <a:lnTo>
                    <a:pt x="2112429" y="85"/>
                  </a:lnTo>
                  <a:lnTo>
                    <a:pt x="2168813" y="17"/>
                  </a:lnTo>
                  <a:lnTo>
                    <a:pt x="2230600" y="3"/>
                  </a:lnTo>
                  <a:lnTo>
                    <a:pt x="2291895" y="0"/>
                  </a:lnTo>
                  <a:lnTo>
                    <a:pt x="2341933" y="0"/>
                  </a:lnTo>
                  <a:lnTo>
                    <a:pt x="2392633" y="1169"/>
                  </a:lnTo>
                  <a:lnTo>
                    <a:pt x="2455399" y="8333"/>
                  </a:lnTo>
                  <a:lnTo>
                    <a:pt x="2506451" y="9877"/>
                  </a:lnTo>
                  <a:lnTo>
                    <a:pt x="2558623" y="10335"/>
                  </a:lnTo>
                  <a:lnTo>
                    <a:pt x="2611126" y="13590"/>
                  </a:lnTo>
                  <a:lnTo>
                    <a:pt x="2663727" y="18844"/>
                  </a:lnTo>
                  <a:lnTo>
                    <a:pt x="2716357" y="20401"/>
                  </a:lnTo>
                  <a:lnTo>
                    <a:pt x="2768996" y="23982"/>
                  </a:lnTo>
                  <a:lnTo>
                    <a:pt x="2821637" y="29332"/>
                  </a:lnTo>
                  <a:lnTo>
                    <a:pt x="2877399" y="30918"/>
                  </a:lnTo>
                  <a:lnTo>
                    <a:pt x="2935255" y="31387"/>
                  </a:lnTo>
                  <a:lnTo>
                    <a:pt x="2989443" y="34646"/>
                  </a:lnTo>
                  <a:lnTo>
                    <a:pt x="3045662" y="39901"/>
                  </a:lnTo>
                  <a:lnTo>
                    <a:pt x="3103654" y="44577"/>
                  </a:lnTo>
                  <a:lnTo>
                    <a:pt x="3157881" y="50252"/>
                  </a:lnTo>
                  <a:lnTo>
                    <a:pt x="3214113" y="51934"/>
                  </a:lnTo>
                  <a:lnTo>
                    <a:pt x="3272108" y="55552"/>
                  </a:lnTo>
                  <a:lnTo>
                    <a:pt x="3329457" y="60913"/>
                  </a:lnTo>
                  <a:lnTo>
                    <a:pt x="3387782" y="62501"/>
                  </a:lnTo>
                  <a:lnTo>
                    <a:pt x="3445229" y="62972"/>
                  </a:lnTo>
                  <a:lnTo>
                    <a:pt x="3506703" y="66231"/>
                  </a:lnTo>
                  <a:lnTo>
                    <a:pt x="3569372" y="71486"/>
                  </a:lnTo>
                  <a:lnTo>
                    <a:pt x="3629275" y="76163"/>
                  </a:lnTo>
                  <a:lnTo>
                    <a:pt x="3687187" y="81838"/>
                  </a:lnTo>
                  <a:lnTo>
                    <a:pt x="3748801" y="86639"/>
                  </a:lnTo>
                  <a:lnTo>
                    <a:pt x="3811510" y="92351"/>
                  </a:lnTo>
                  <a:lnTo>
                    <a:pt x="3871425" y="94044"/>
                  </a:lnTo>
                  <a:lnTo>
                    <a:pt x="3929342" y="97664"/>
                  </a:lnTo>
                  <a:lnTo>
                    <a:pt x="3990956" y="103027"/>
                  </a:lnTo>
                  <a:lnTo>
                    <a:pt x="4053666" y="107735"/>
                  </a:lnTo>
                  <a:lnTo>
                    <a:pt x="4116700" y="113419"/>
                  </a:lnTo>
                  <a:lnTo>
                    <a:pt x="4179830" y="118223"/>
                  </a:lnTo>
                  <a:lnTo>
                    <a:pt x="4242989" y="123936"/>
                  </a:lnTo>
                  <a:lnTo>
                    <a:pt x="4303037" y="125628"/>
                  </a:lnTo>
                  <a:lnTo>
                    <a:pt x="4360993" y="126130"/>
                  </a:lnTo>
                  <a:lnTo>
                    <a:pt x="4422619" y="126279"/>
                  </a:lnTo>
                  <a:lnTo>
                    <a:pt x="4465541" y="126313"/>
                  </a:lnTo>
                  <a:lnTo>
                    <a:pt x="4511914" y="126329"/>
                  </a:lnTo>
                  <a:lnTo>
                    <a:pt x="4556701" y="126336"/>
                  </a:lnTo>
                  <a:lnTo>
                    <a:pt x="4600003" y="126339"/>
                  </a:lnTo>
                  <a:lnTo>
                    <a:pt x="4642645" y="126340"/>
                  </a:lnTo>
                  <a:lnTo>
                    <a:pt x="4706113" y="126341"/>
                  </a:lnTo>
                  <a:lnTo>
                    <a:pt x="4769372" y="131931"/>
                  </a:lnTo>
                  <a:lnTo>
                    <a:pt x="4814626" y="134675"/>
                  </a:lnTo>
                  <a:lnTo>
                    <a:pt x="4860865" y="135894"/>
                  </a:lnTo>
                  <a:lnTo>
                    <a:pt x="4904813" y="136436"/>
                  </a:lnTo>
                  <a:lnTo>
                    <a:pt x="4950861" y="136677"/>
                  </a:lnTo>
                  <a:lnTo>
                    <a:pt x="4997453" y="136784"/>
                  </a:lnTo>
                  <a:lnTo>
                    <a:pt x="5041557" y="136832"/>
                  </a:lnTo>
                  <a:lnTo>
                    <a:pt x="5087676" y="139973"/>
                  </a:lnTo>
                  <a:lnTo>
                    <a:pt x="5135469" y="144098"/>
                  </a:lnTo>
                  <a:lnTo>
                    <a:pt x="5184006" y="145931"/>
                  </a:lnTo>
                  <a:lnTo>
                    <a:pt x="5229755" y="146747"/>
                  </a:lnTo>
                  <a:lnTo>
                    <a:pt x="5273485" y="148279"/>
                  </a:lnTo>
                  <a:lnTo>
                    <a:pt x="5316317" y="152859"/>
                  </a:lnTo>
                  <a:lnTo>
                    <a:pt x="5361869" y="155674"/>
                  </a:lnTo>
                  <a:lnTo>
                    <a:pt x="5408241" y="158096"/>
                  </a:lnTo>
                  <a:lnTo>
                    <a:pt x="5452248" y="163071"/>
                  </a:lnTo>
                  <a:lnTo>
                    <a:pt x="5495203" y="166062"/>
                  </a:lnTo>
                  <a:lnTo>
                    <a:pt x="5537691" y="168561"/>
                  </a:lnTo>
                  <a:lnTo>
                    <a:pt x="5601072" y="175376"/>
                  </a:lnTo>
                  <a:lnTo>
                    <a:pt x="5664306" y="179085"/>
                  </a:lnTo>
                  <a:lnTo>
                    <a:pt x="5727495" y="185903"/>
                  </a:lnTo>
                  <a:lnTo>
                    <a:pt x="5790671" y="189613"/>
                  </a:lnTo>
                  <a:lnTo>
                    <a:pt x="5852674" y="196431"/>
                  </a:lnTo>
                  <a:lnTo>
                    <a:pt x="5909780" y="200141"/>
                  </a:lnTo>
                  <a:lnTo>
                    <a:pt x="5969464" y="208129"/>
                  </a:lnTo>
                  <a:lnTo>
                    <a:pt x="6024712" y="216735"/>
                  </a:lnTo>
                  <a:lnTo>
                    <a:pt x="6078128" y="220975"/>
                  </a:lnTo>
                  <a:lnTo>
                    <a:pt x="6129829" y="227951"/>
                  </a:lnTo>
                  <a:lnTo>
                    <a:pt x="6189813" y="234020"/>
                  </a:lnTo>
                  <a:lnTo>
                    <a:pt x="6246722" y="240548"/>
                  </a:lnTo>
                  <a:lnTo>
                    <a:pt x="6299382" y="250276"/>
                  </a:lnTo>
                  <a:lnTo>
                    <a:pt x="6317098" y="2526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055976" y="2347854"/>
              <a:ext cx="437764" cy="505416"/>
            </a:xfrm>
            <a:custGeom>
              <a:avLst/>
              <a:gdLst/>
              <a:ahLst/>
              <a:cxnLst/>
              <a:rect l="0" t="0" r="0" b="0"/>
              <a:pathLst>
                <a:path w="437764" h="505416">
                  <a:moveTo>
                    <a:pt x="39195" y="94757"/>
                  </a:moveTo>
                  <a:lnTo>
                    <a:pt x="24540" y="153374"/>
                  </a:lnTo>
                  <a:lnTo>
                    <a:pt x="18233" y="213614"/>
                  </a:lnTo>
                  <a:lnTo>
                    <a:pt x="6935" y="267973"/>
                  </a:lnTo>
                  <a:lnTo>
                    <a:pt x="0" y="320386"/>
                  </a:lnTo>
                  <a:lnTo>
                    <a:pt x="1065" y="377249"/>
                  </a:lnTo>
                  <a:lnTo>
                    <a:pt x="11906" y="437687"/>
                  </a:lnTo>
                  <a:lnTo>
                    <a:pt x="26482" y="482251"/>
                  </a:lnTo>
                  <a:lnTo>
                    <a:pt x="37834" y="499383"/>
                  </a:lnTo>
                  <a:lnTo>
                    <a:pt x="47646" y="503718"/>
                  </a:lnTo>
                  <a:lnTo>
                    <a:pt x="74146" y="505415"/>
                  </a:lnTo>
                  <a:lnTo>
                    <a:pt x="85893" y="501890"/>
                  </a:lnTo>
                  <a:lnTo>
                    <a:pt x="105183" y="488614"/>
                  </a:lnTo>
                  <a:lnTo>
                    <a:pt x="143926" y="433044"/>
                  </a:lnTo>
                  <a:lnTo>
                    <a:pt x="162253" y="397371"/>
                  </a:lnTo>
                  <a:lnTo>
                    <a:pt x="182652" y="337942"/>
                  </a:lnTo>
                  <a:lnTo>
                    <a:pt x="189911" y="316313"/>
                  </a:lnTo>
                  <a:lnTo>
                    <a:pt x="192315" y="313821"/>
                  </a:lnTo>
                  <a:lnTo>
                    <a:pt x="193917" y="316839"/>
                  </a:lnTo>
                  <a:lnTo>
                    <a:pt x="197870" y="367891"/>
                  </a:lnTo>
                  <a:lnTo>
                    <a:pt x="211721" y="429971"/>
                  </a:lnTo>
                  <a:lnTo>
                    <a:pt x="246920" y="485626"/>
                  </a:lnTo>
                  <a:lnTo>
                    <a:pt x="257227" y="492207"/>
                  </a:lnTo>
                  <a:lnTo>
                    <a:pt x="284277" y="499519"/>
                  </a:lnTo>
                  <a:lnTo>
                    <a:pt x="312677" y="496529"/>
                  </a:lnTo>
                  <a:lnTo>
                    <a:pt x="338557" y="486232"/>
                  </a:lnTo>
                  <a:lnTo>
                    <a:pt x="366280" y="460704"/>
                  </a:lnTo>
                  <a:lnTo>
                    <a:pt x="396609" y="414398"/>
                  </a:lnTo>
                  <a:lnTo>
                    <a:pt x="414937" y="366500"/>
                  </a:lnTo>
                  <a:lnTo>
                    <a:pt x="431610" y="309092"/>
                  </a:lnTo>
                  <a:lnTo>
                    <a:pt x="437763" y="247146"/>
                  </a:lnTo>
                  <a:lnTo>
                    <a:pt x="435859" y="184823"/>
                  </a:lnTo>
                  <a:lnTo>
                    <a:pt x="424564" y="132435"/>
                  </a:lnTo>
                  <a:lnTo>
                    <a:pt x="402663" y="78196"/>
                  </a:lnTo>
                  <a:lnTo>
                    <a:pt x="368888" y="27239"/>
                  </a:lnTo>
                  <a:lnTo>
                    <a:pt x="32346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579481" y="2600720"/>
              <a:ext cx="200043" cy="235376"/>
            </a:xfrm>
            <a:custGeom>
              <a:avLst/>
              <a:gdLst/>
              <a:ahLst/>
              <a:cxnLst/>
              <a:rect l="0" t="0" r="0" b="0"/>
              <a:pathLst>
                <a:path w="200043" h="235376">
                  <a:moveTo>
                    <a:pt x="0" y="126160"/>
                  </a:moveTo>
                  <a:lnTo>
                    <a:pt x="22357" y="126160"/>
                  </a:lnTo>
                  <a:lnTo>
                    <a:pt x="53028" y="114982"/>
                  </a:lnTo>
                  <a:lnTo>
                    <a:pt x="78753" y="91263"/>
                  </a:lnTo>
                  <a:lnTo>
                    <a:pt x="101193" y="62008"/>
                  </a:lnTo>
                  <a:lnTo>
                    <a:pt x="109316" y="38377"/>
                  </a:lnTo>
                  <a:lnTo>
                    <a:pt x="111482" y="25524"/>
                  </a:lnTo>
                  <a:lnTo>
                    <a:pt x="109416" y="15786"/>
                  </a:lnTo>
                  <a:lnTo>
                    <a:pt x="104530" y="8124"/>
                  </a:lnTo>
                  <a:lnTo>
                    <a:pt x="97763" y="1846"/>
                  </a:lnTo>
                  <a:lnTo>
                    <a:pt x="90912" y="0"/>
                  </a:lnTo>
                  <a:lnTo>
                    <a:pt x="84005" y="1109"/>
                  </a:lnTo>
                  <a:lnTo>
                    <a:pt x="70091" y="8581"/>
                  </a:lnTo>
                  <a:lnTo>
                    <a:pt x="49104" y="27111"/>
                  </a:lnTo>
                  <a:lnTo>
                    <a:pt x="24171" y="64221"/>
                  </a:lnTo>
                  <a:lnTo>
                    <a:pt x="7635" y="110936"/>
                  </a:lnTo>
                  <a:lnTo>
                    <a:pt x="6513" y="134602"/>
                  </a:lnTo>
                  <a:lnTo>
                    <a:pt x="15325" y="178391"/>
                  </a:lnTo>
                  <a:lnTo>
                    <a:pt x="30537" y="204677"/>
                  </a:lnTo>
                  <a:lnTo>
                    <a:pt x="46328" y="216819"/>
                  </a:lnTo>
                  <a:lnTo>
                    <a:pt x="85061" y="234145"/>
                  </a:lnTo>
                  <a:lnTo>
                    <a:pt x="105655" y="235375"/>
                  </a:lnTo>
                  <a:lnTo>
                    <a:pt x="126507" y="230852"/>
                  </a:lnTo>
                  <a:lnTo>
                    <a:pt x="156807" y="215152"/>
                  </a:lnTo>
                  <a:lnTo>
                    <a:pt x="185479" y="195125"/>
                  </a:lnTo>
                  <a:lnTo>
                    <a:pt x="200042" y="1893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937450" y="2284683"/>
              <a:ext cx="52644" cy="1526634"/>
            </a:xfrm>
            <a:custGeom>
              <a:avLst/>
              <a:gdLst/>
              <a:ahLst/>
              <a:cxnLst/>
              <a:rect l="0" t="0" r="0" b="0"/>
              <a:pathLst>
                <a:path w="52644" h="1526634">
                  <a:moveTo>
                    <a:pt x="0" y="0"/>
                  </a:moveTo>
                  <a:lnTo>
                    <a:pt x="16789" y="56215"/>
                  </a:lnTo>
                  <a:lnTo>
                    <a:pt x="20215" y="114787"/>
                  </a:lnTo>
                  <a:lnTo>
                    <a:pt x="20891" y="177352"/>
                  </a:lnTo>
                  <a:lnTo>
                    <a:pt x="21008" y="234263"/>
                  </a:lnTo>
                  <a:lnTo>
                    <a:pt x="21043" y="295580"/>
                  </a:lnTo>
                  <a:lnTo>
                    <a:pt x="21053" y="347023"/>
                  </a:lnTo>
                  <a:lnTo>
                    <a:pt x="22227" y="405157"/>
                  </a:lnTo>
                  <a:lnTo>
                    <a:pt x="30122" y="468125"/>
                  </a:lnTo>
                  <a:lnTo>
                    <a:pt x="30127" y="524355"/>
                  </a:lnTo>
                  <a:lnTo>
                    <a:pt x="23196" y="587454"/>
                  </a:lnTo>
                  <a:lnTo>
                    <a:pt x="21480" y="645325"/>
                  </a:lnTo>
                  <a:lnTo>
                    <a:pt x="21141" y="702987"/>
                  </a:lnTo>
                  <a:lnTo>
                    <a:pt x="21074" y="766369"/>
                  </a:lnTo>
                  <a:lnTo>
                    <a:pt x="26650" y="824296"/>
                  </a:lnTo>
                  <a:lnTo>
                    <a:pt x="30611" y="884308"/>
                  </a:lnTo>
                  <a:lnTo>
                    <a:pt x="32467" y="944680"/>
                  </a:lnTo>
                  <a:lnTo>
                    <a:pt x="38736" y="993764"/>
                  </a:lnTo>
                  <a:lnTo>
                    <a:pt x="41447" y="1052271"/>
                  </a:lnTo>
                  <a:lnTo>
                    <a:pt x="41917" y="1101032"/>
                  </a:lnTo>
                  <a:lnTo>
                    <a:pt x="42056" y="1153694"/>
                  </a:lnTo>
                  <a:lnTo>
                    <a:pt x="42097" y="1205172"/>
                  </a:lnTo>
                  <a:lnTo>
                    <a:pt x="42109" y="1264879"/>
                  </a:lnTo>
                  <a:lnTo>
                    <a:pt x="42113" y="1320784"/>
                  </a:lnTo>
                  <a:lnTo>
                    <a:pt x="42114" y="1370104"/>
                  </a:lnTo>
                  <a:lnTo>
                    <a:pt x="47704" y="1433582"/>
                  </a:lnTo>
                  <a:lnTo>
                    <a:pt x="51667" y="1488842"/>
                  </a:lnTo>
                  <a:lnTo>
                    <a:pt x="52643" y="15266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179606" y="2295212"/>
              <a:ext cx="209539" cy="518122"/>
            </a:xfrm>
            <a:custGeom>
              <a:avLst/>
              <a:gdLst/>
              <a:ahLst/>
              <a:cxnLst/>
              <a:rect l="0" t="0" r="0" b="0"/>
              <a:pathLst>
                <a:path w="209539" h="518122">
                  <a:moveTo>
                    <a:pt x="42114" y="0"/>
                  </a:moveTo>
                  <a:lnTo>
                    <a:pt x="34878" y="27556"/>
                  </a:lnTo>
                  <a:lnTo>
                    <a:pt x="32236" y="83779"/>
                  </a:lnTo>
                  <a:lnTo>
                    <a:pt x="26124" y="145880"/>
                  </a:lnTo>
                  <a:lnTo>
                    <a:pt x="22058" y="207237"/>
                  </a:lnTo>
                  <a:lnTo>
                    <a:pt x="21353" y="256116"/>
                  </a:lnTo>
                  <a:lnTo>
                    <a:pt x="21115" y="318266"/>
                  </a:lnTo>
                  <a:lnTo>
                    <a:pt x="15479" y="375343"/>
                  </a:lnTo>
                  <a:lnTo>
                    <a:pt x="11506" y="419459"/>
                  </a:lnTo>
                  <a:lnTo>
                    <a:pt x="10963" y="411814"/>
                  </a:lnTo>
                  <a:lnTo>
                    <a:pt x="25221" y="351561"/>
                  </a:lnTo>
                  <a:lnTo>
                    <a:pt x="38733" y="298905"/>
                  </a:lnTo>
                  <a:lnTo>
                    <a:pt x="61758" y="242696"/>
                  </a:lnTo>
                  <a:lnTo>
                    <a:pt x="81339" y="210730"/>
                  </a:lnTo>
                  <a:lnTo>
                    <a:pt x="90491" y="203658"/>
                  </a:lnTo>
                  <a:lnTo>
                    <a:pt x="113137" y="195800"/>
                  </a:lnTo>
                  <a:lnTo>
                    <a:pt x="135681" y="198546"/>
                  </a:lnTo>
                  <a:lnTo>
                    <a:pt x="146606" y="202554"/>
                  </a:lnTo>
                  <a:lnTo>
                    <a:pt x="164984" y="219486"/>
                  </a:lnTo>
                  <a:lnTo>
                    <a:pt x="190257" y="262894"/>
                  </a:lnTo>
                  <a:lnTo>
                    <a:pt x="205344" y="306433"/>
                  </a:lnTo>
                  <a:lnTo>
                    <a:pt x="209538" y="358881"/>
                  </a:lnTo>
                  <a:lnTo>
                    <a:pt x="204777" y="414301"/>
                  </a:lnTo>
                  <a:lnTo>
                    <a:pt x="184166" y="461903"/>
                  </a:lnTo>
                  <a:lnTo>
                    <a:pt x="171149" y="483711"/>
                  </a:lnTo>
                  <a:lnTo>
                    <a:pt x="154445" y="498862"/>
                  </a:lnTo>
                  <a:lnTo>
                    <a:pt x="122190" y="513969"/>
                  </a:lnTo>
                  <a:lnTo>
                    <a:pt x="109536" y="518121"/>
                  </a:lnTo>
                  <a:lnTo>
                    <a:pt x="82998" y="516495"/>
                  </a:lnTo>
                  <a:lnTo>
                    <a:pt x="57945" y="507974"/>
                  </a:lnTo>
                  <a:lnTo>
                    <a:pt x="39011" y="496387"/>
                  </a:lnTo>
                  <a:lnTo>
                    <a:pt x="15198" y="471122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463875" y="2516236"/>
              <a:ext cx="103334" cy="240531"/>
            </a:xfrm>
            <a:custGeom>
              <a:avLst/>
              <a:gdLst/>
              <a:ahLst/>
              <a:cxnLst/>
              <a:rect l="0" t="0" r="0" b="0"/>
              <a:pathLst>
                <a:path w="103334" h="240531">
                  <a:moveTo>
                    <a:pt x="0" y="136945"/>
                  </a:moveTo>
                  <a:lnTo>
                    <a:pt x="5589" y="195562"/>
                  </a:lnTo>
                  <a:lnTo>
                    <a:pt x="20244" y="230352"/>
                  </a:lnTo>
                  <a:lnTo>
                    <a:pt x="28704" y="236651"/>
                  </a:lnTo>
                  <a:lnTo>
                    <a:pt x="50582" y="240530"/>
                  </a:lnTo>
                  <a:lnTo>
                    <a:pt x="59458" y="237587"/>
                  </a:lnTo>
                  <a:lnTo>
                    <a:pt x="66545" y="232116"/>
                  </a:lnTo>
                  <a:lnTo>
                    <a:pt x="91914" y="192529"/>
                  </a:lnTo>
                  <a:lnTo>
                    <a:pt x="101324" y="153284"/>
                  </a:lnTo>
                  <a:lnTo>
                    <a:pt x="103333" y="92036"/>
                  </a:lnTo>
                  <a:lnTo>
                    <a:pt x="90528" y="32678"/>
                  </a:lnTo>
                  <a:lnTo>
                    <a:pt x="74916" y="5965"/>
                  </a:lnTo>
                  <a:lnTo>
                    <a:pt x="67492" y="1662"/>
                  </a:lnTo>
                  <a:lnTo>
                    <a:pt x="49884" y="0"/>
                  </a:lnTo>
                  <a:lnTo>
                    <a:pt x="44954" y="4704"/>
                  </a:lnTo>
                  <a:lnTo>
                    <a:pt x="42838" y="12520"/>
                  </a:lnTo>
                  <a:lnTo>
                    <a:pt x="45448" y="42757"/>
                  </a:lnTo>
                  <a:lnTo>
                    <a:pt x="52643" y="737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496039" y="2590010"/>
              <a:ext cx="20480" cy="178985"/>
            </a:xfrm>
            <a:custGeom>
              <a:avLst/>
              <a:gdLst/>
              <a:ahLst/>
              <a:cxnLst/>
              <a:rect l="0" t="0" r="0" b="0"/>
              <a:pathLst>
                <a:path w="20480" h="178985">
                  <a:moveTo>
                    <a:pt x="20479" y="0"/>
                  </a:moveTo>
                  <a:lnTo>
                    <a:pt x="9300" y="16768"/>
                  </a:lnTo>
                  <a:lnTo>
                    <a:pt x="2349" y="49552"/>
                  </a:lnTo>
                  <a:lnTo>
                    <a:pt x="0" y="102552"/>
                  </a:lnTo>
                  <a:lnTo>
                    <a:pt x="2656" y="151842"/>
                  </a:lnTo>
                  <a:lnTo>
                    <a:pt x="995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3634079" y="2258240"/>
            <a:ext cx="2564779" cy="1008223"/>
            <a:chOff x="3634079" y="2258240"/>
            <a:chExt cx="2564779" cy="1008223"/>
          </a:xfrm>
        </p:grpSpPr>
        <p:sp>
          <p:nvSpPr>
            <p:cNvPr id="27" name="Freeform 26"/>
            <p:cNvSpPr/>
            <p:nvPr/>
          </p:nvSpPr>
          <p:spPr>
            <a:xfrm>
              <a:off x="3634079" y="2258240"/>
              <a:ext cx="629636" cy="1008223"/>
            </a:xfrm>
            <a:custGeom>
              <a:avLst/>
              <a:gdLst/>
              <a:ahLst/>
              <a:cxnLst/>
              <a:rect l="0" t="0" r="0" b="0"/>
              <a:pathLst>
                <a:path w="629636" h="1008223">
                  <a:moveTo>
                    <a:pt x="19309" y="226485"/>
                  </a:moveTo>
                  <a:lnTo>
                    <a:pt x="8131" y="237663"/>
                  </a:lnTo>
                  <a:lnTo>
                    <a:pt x="2643" y="255630"/>
                  </a:lnTo>
                  <a:lnTo>
                    <a:pt x="0" y="317627"/>
                  </a:lnTo>
                  <a:lnTo>
                    <a:pt x="7393" y="378997"/>
                  </a:lnTo>
                  <a:lnTo>
                    <a:pt x="9676" y="432692"/>
                  </a:lnTo>
                  <a:lnTo>
                    <a:pt x="18275" y="466178"/>
                  </a:lnTo>
                  <a:lnTo>
                    <a:pt x="28988" y="483534"/>
                  </a:lnTo>
                  <a:lnTo>
                    <a:pt x="36290" y="487928"/>
                  </a:lnTo>
                  <a:lnTo>
                    <a:pt x="53762" y="489691"/>
                  </a:lnTo>
                  <a:lnTo>
                    <a:pt x="62165" y="485014"/>
                  </a:lnTo>
                  <a:lnTo>
                    <a:pt x="77741" y="467339"/>
                  </a:lnTo>
                  <a:lnTo>
                    <a:pt x="102451" y="404374"/>
                  </a:lnTo>
                  <a:lnTo>
                    <a:pt x="119772" y="342371"/>
                  </a:lnTo>
                  <a:lnTo>
                    <a:pt x="129548" y="280755"/>
                  </a:lnTo>
                  <a:lnTo>
                    <a:pt x="130236" y="277873"/>
                  </a:lnTo>
                  <a:lnTo>
                    <a:pt x="116694" y="335946"/>
                  </a:lnTo>
                  <a:lnTo>
                    <a:pt x="114585" y="388747"/>
                  </a:lnTo>
                  <a:lnTo>
                    <a:pt x="116508" y="441897"/>
                  </a:lnTo>
                  <a:lnTo>
                    <a:pt x="125289" y="461044"/>
                  </a:lnTo>
                  <a:lnTo>
                    <a:pt x="132077" y="464746"/>
                  </a:lnTo>
                  <a:lnTo>
                    <a:pt x="140111" y="464874"/>
                  </a:lnTo>
                  <a:lnTo>
                    <a:pt x="157227" y="458778"/>
                  </a:lnTo>
                  <a:lnTo>
                    <a:pt x="172633" y="448269"/>
                  </a:lnTo>
                  <a:lnTo>
                    <a:pt x="208678" y="392720"/>
                  </a:lnTo>
                  <a:lnTo>
                    <a:pt x="243898" y="332864"/>
                  </a:lnTo>
                  <a:lnTo>
                    <a:pt x="287199" y="271035"/>
                  </a:lnTo>
                  <a:lnTo>
                    <a:pt x="305658" y="258763"/>
                  </a:lnTo>
                  <a:lnTo>
                    <a:pt x="314324" y="257362"/>
                  </a:lnTo>
                  <a:lnTo>
                    <a:pt x="322440" y="258768"/>
                  </a:lnTo>
                  <a:lnTo>
                    <a:pt x="330191" y="262045"/>
                  </a:lnTo>
                  <a:lnTo>
                    <a:pt x="341923" y="275045"/>
                  </a:lnTo>
                  <a:lnTo>
                    <a:pt x="347527" y="285502"/>
                  </a:lnTo>
                  <a:lnTo>
                    <a:pt x="342218" y="278451"/>
                  </a:lnTo>
                  <a:lnTo>
                    <a:pt x="335188" y="276337"/>
                  </a:lnTo>
                  <a:lnTo>
                    <a:pt x="314898" y="277107"/>
                  </a:lnTo>
                  <a:lnTo>
                    <a:pt x="296521" y="287588"/>
                  </a:lnTo>
                  <a:lnTo>
                    <a:pt x="273022" y="316339"/>
                  </a:lnTo>
                  <a:lnTo>
                    <a:pt x="249709" y="362387"/>
                  </a:lnTo>
                  <a:lnTo>
                    <a:pt x="247661" y="387102"/>
                  </a:lnTo>
                  <a:lnTo>
                    <a:pt x="248753" y="400243"/>
                  </a:lnTo>
                  <a:lnTo>
                    <a:pt x="252990" y="407834"/>
                  </a:lnTo>
                  <a:lnTo>
                    <a:pt x="259325" y="411725"/>
                  </a:lnTo>
                  <a:lnTo>
                    <a:pt x="267057" y="413150"/>
                  </a:lnTo>
                  <a:lnTo>
                    <a:pt x="274552" y="411759"/>
                  </a:lnTo>
                  <a:lnTo>
                    <a:pt x="289118" y="403975"/>
                  </a:lnTo>
                  <a:lnTo>
                    <a:pt x="310472" y="380850"/>
                  </a:lnTo>
                  <a:lnTo>
                    <a:pt x="326028" y="351772"/>
                  </a:lnTo>
                  <a:lnTo>
                    <a:pt x="330244" y="349784"/>
                  </a:lnTo>
                  <a:lnTo>
                    <a:pt x="334223" y="353138"/>
                  </a:lnTo>
                  <a:lnTo>
                    <a:pt x="338047" y="360053"/>
                  </a:lnTo>
                  <a:lnTo>
                    <a:pt x="344182" y="415519"/>
                  </a:lnTo>
                  <a:lnTo>
                    <a:pt x="346415" y="474998"/>
                  </a:lnTo>
                  <a:lnTo>
                    <a:pt x="353938" y="532027"/>
                  </a:lnTo>
                  <a:lnTo>
                    <a:pt x="350181" y="588006"/>
                  </a:lnTo>
                  <a:lnTo>
                    <a:pt x="346579" y="651360"/>
                  </a:lnTo>
                  <a:lnTo>
                    <a:pt x="345868" y="710147"/>
                  </a:lnTo>
                  <a:lnTo>
                    <a:pt x="340138" y="766820"/>
                  </a:lnTo>
                  <a:lnTo>
                    <a:pt x="331049" y="820202"/>
                  </a:lnTo>
                  <a:lnTo>
                    <a:pt x="317497" y="875907"/>
                  </a:lnTo>
                  <a:lnTo>
                    <a:pt x="300054" y="931454"/>
                  </a:lnTo>
                  <a:lnTo>
                    <a:pt x="283947" y="957760"/>
                  </a:lnTo>
                  <a:lnTo>
                    <a:pt x="249138" y="993676"/>
                  </a:lnTo>
                  <a:lnTo>
                    <a:pt x="229080" y="1005366"/>
                  </a:lnTo>
                  <a:lnTo>
                    <a:pt x="208467" y="1008222"/>
                  </a:lnTo>
                  <a:lnTo>
                    <a:pt x="188777" y="1004422"/>
                  </a:lnTo>
                  <a:lnTo>
                    <a:pt x="172227" y="994935"/>
                  </a:lnTo>
                  <a:lnTo>
                    <a:pt x="160192" y="979800"/>
                  </a:lnTo>
                  <a:lnTo>
                    <a:pt x="152114" y="960205"/>
                  </a:lnTo>
                  <a:lnTo>
                    <a:pt x="148736" y="921695"/>
                  </a:lnTo>
                  <a:lnTo>
                    <a:pt x="157482" y="863112"/>
                  </a:lnTo>
                  <a:lnTo>
                    <a:pt x="175069" y="806200"/>
                  </a:lnTo>
                  <a:lnTo>
                    <a:pt x="205951" y="752995"/>
                  </a:lnTo>
                  <a:lnTo>
                    <a:pt x="253072" y="689746"/>
                  </a:lnTo>
                  <a:lnTo>
                    <a:pt x="295527" y="633978"/>
                  </a:lnTo>
                  <a:lnTo>
                    <a:pt x="344849" y="574901"/>
                  </a:lnTo>
                  <a:lnTo>
                    <a:pt x="383724" y="521412"/>
                  </a:lnTo>
                  <a:lnTo>
                    <a:pt x="427650" y="465538"/>
                  </a:lnTo>
                  <a:lnTo>
                    <a:pt x="464717" y="412513"/>
                  </a:lnTo>
                  <a:lnTo>
                    <a:pt x="500071" y="353986"/>
                  </a:lnTo>
                  <a:lnTo>
                    <a:pt x="526867" y="300337"/>
                  </a:lnTo>
                  <a:lnTo>
                    <a:pt x="552825" y="245222"/>
                  </a:lnTo>
                  <a:lnTo>
                    <a:pt x="578027" y="182526"/>
                  </a:lnTo>
                  <a:lnTo>
                    <a:pt x="599946" y="119406"/>
                  </a:lnTo>
                  <a:lnTo>
                    <a:pt x="607136" y="61877"/>
                  </a:lnTo>
                  <a:lnTo>
                    <a:pt x="606041" y="21865"/>
                  </a:lnTo>
                  <a:lnTo>
                    <a:pt x="597494" y="2572"/>
                  </a:lnTo>
                  <a:lnTo>
                    <a:pt x="591939" y="0"/>
                  </a:lnTo>
                  <a:lnTo>
                    <a:pt x="585896" y="1796"/>
                  </a:lnTo>
                  <a:lnTo>
                    <a:pt x="579528" y="6502"/>
                  </a:lnTo>
                  <a:lnTo>
                    <a:pt x="569333" y="24210"/>
                  </a:lnTo>
                  <a:lnTo>
                    <a:pt x="553255" y="79295"/>
                  </a:lnTo>
                  <a:lnTo>
                    <a:pt x="547963" y="134910"/>
                  </a:lnTo>
                  <a:lnTo>
                    <a:pt x="540805" y="184664"/>
                  </a:lnTo>
                  <a:lnTo>
                    <a:pt x="531276" y="240220"/>
                  </a:lnTo>
                  <a:lnTo>
                    <a:pt x="521043" y="289956"/>
                  </a:lnTo>
                  <a:lnTo>
                    <a:pt x="510602" y="345507"/>
                  </a:lnTo>
                  <a:lnTo>
                    <a:pt x="500100" y="400831"/>
                  </a:lnTo>
                  <a:lnTo>
                    <a:pt x="486070" y="462352"/>
                  </a:lnTo>
                  <a:lnTo>
                    <a:pt x="479053" y="486902"/>
                  </a:lnTo>
                  <a:lnTo>
                    <a:pt x="477883" y="489004"/>
                  </a:lnTo>
                  <a:lnTo>
                    <a:pt x="487305" y="440979"/>
                  </a:lnTo>
                  <a:lnTo>
                    <a:pt x="508759" y="386141"/>
                  </a:lnTo>
                  <a:lnTo>
                    <a:pt x="535528" y="326435"/>
                  </a:lnTo>
                  <a:lnTo>
                    <a:pt x="557756" y="280153"/>
                  </a:lnTo>
                  <a:lnTo>
                    <a:pt x="565447" y="273962"/>
                  </a:lnTo>
                  <a:lnTo>
                    <a:pt x="586471" y="270203"/>
                  </a:lnTo>
                  <a:lnTo>
                    <a:pt x="595119" y="273178"/>
                  </a:lnTo>
                  <a:lnTo>
                    <a:pt x="607847" y="285842"/>
                  </a:lnTo>
                  <a:lnTo>
                    <a:pt x="621590" y="318292"/>
                  </a:lnTo>
                  <a:lnTo>
                    <a:pt x="628308" y="378414"/>
                  </a:lnTo>
                  <a:lnTo>
                    <a:pt x="629635" y="436563"/>
                  </a:lnTo>
                  <a:lnTo>
                    <a:pt x="622684" y="498775"/>
                  </a:lnTo>
                  <a:lnTo>
                    <a:pt x="619434" y="5423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411440" y="2316269"/>
              <a:ext cx="52643" cy="494840"/>
            </a:xfrm>
            <a:custGeom>
              <a:avLst/>
              <a:gdLst/>
              <a:ahLst/>
              <a:cxnLst/>
              <a:rect l="0" t="0" r="0" b="0"/>
              <a:pathLst>
                <a:path w="52643" h="494840">
                  <a:moveTo>
                    <a:pt x="52642" y="0"/>
                  </a:moveTo>
                  <a:lnTo>
                    <a:pt x="49523" y="48931"/>
                  </a:lnTo>
                  <a:lnTo>
                    <a:pt x="37988" y="102472"/>
                  </a:lnTo>
                  <a:lnTo>
                    <a:pt x="27894" y="152805"/>
                  </a:lnTo>
                  <a:lnTo>
                    <a:pt x="23083" y="212172"/>
                  </a:lnTo>
                  <a:lnTo>
                    <a:pt x="14222" y="273407"/>
                  </a:lnTo>
                  <a:lnTo>
                    <a:pt x="10453" y="328234"/>
                  </a:lnTo>
                  <a:lnTo>
                    <a:pt x="3617" y="382044"/>
                  </a:lnTo>
                  <a:lnTo>
                    <a:pt x="1072" y="433862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327212" y="2437022"/>
              <a:ext cx="484312" cy="16118"/>
            </a:xfrm>
            <a:custGeom>
              <a:avLst/>
              <a:gdLst/>
              <a:ahLst/>
              <a:cxnLst/>
              <a:rect l="0" t="0" r="0" b="0"/>
              <a:pathLst>
                <a:path w="484312" h="16118">
                  <a:moveTo>
                    <a:pt x="0" y="5589"/>
                  </a:moveTo>
                  <a:lnTo>
                    <a:pt x="16768" y="0"/>
                  </a:lnTo>
                  <a:lnTo>
                    <a:pt x="78565" y="4044"/>
                  </a:lnTo>
                  <a:lnTo>
                    <a:pt x="139262" y="10873"/>
                  </a:lnTo>
                  <a:lnTo>
                    <a:pt x="190245" y="7846"/>
                  </a:lnTo>
                  <a:lnTo>
                    <a:pt x="237433" y="7428"/>
                  </a:lnTo>
                  <a:lnTo>
                    <a:pt x="288459" y="13023"/>
                  </a:lnTo>
                  <a:lnTo>
                    <a:pt x="340623" y="15200"/>
                  </a:lnTo>
                  <a:lnTo>
                    <a:pt x="393124" y="15846"/>
                  </a:lnTo>
                  <a:lnTo>
                    <a:pt x="453907" y="16064"/>
                  </a:lnTo>
                  <a:lnTo>
                    <a:pt x="484311" y="161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970426" y="2284683"/>
              <a:ext cx="30611" cy="631711"/>
            </a:xfrm>
            <a:custGeom>
              <a:avLst/>
              <a:gdLst/>
              <a:ahLst/>
              <a:cxnLst/>
              <a:rect l="0" t="0" r="0" b="0"/>
              <a:pathLst>
                <a:path w="30611" h="631711">
                  <a:moveTo>
                    <a:pt x="30610" y="0"/>
                  </a:moveTo>
                  <a:lnTo>
                    <a:pt x="15956" y="55142"/>
                  </a:lnTo>
                  <a:lnTo>
                    <a:pt x="10818" y="113275"/>
                  </a:lnTo>
                  <a:lnTo>
                    <a:pt x="9927" y="162765"/>
                  </a:lnTo>
                  <a:lnTo>
                    <a:pt x="9664" y="214473"/>
                  </a:lnTo>
                  <a:lnTo>
                    <a:pt x="9586" y="268009"/>
                  </a:lnTo>
                  <a:lnTo>
                    <a:pt x="9563" y="326635"/>
                  </a:lnTo>
                  <a:lnTo>
                    <a:pt x="8386" y="381570"/>
                  </a:lnTo>
                  <a:lnTo>
                    <a:pt x="2318" y="434892"/>
                  </a:lnTo>
                  <a:lnTo>
                    <a:pt x="0" y="486566"/>
                  </a:lnTo>
                  <a:lnTo>
                    <a:pt x="2337" y="543422"/>
                  </a:lnTo>
                  <a:lnTo>
                    <a:pt x="8603" y="604486"/>
                  </a:lnTo>
                  <a:lnTo>
                    <a:pt x="9553" y="6317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253720" y="2263626"/>
              <a:ext cx="189514" cy="558012"/>
            </a:xfrm>
            <a:custGeom>
              <a:avLst/>
              <a:gdLst/>
              <a:ahLst/>
              <a:cxnLst/>
              <a:rect l="0" t="0" r="0" b="0"/>
              <a:pathLst>
                <a:path w="189514" h="558012">
                  <a:moveTo>
                    <a:pt x="0" y="0"/>
                  </a:moveTo>
                  <a:lnTo>
                    <a:pt x="3119" y="54145"/>
                  </a:lnTo>
                  <a:lnTo>
                    <a:pt x="8333" y="101441"/>
                  </a:lnTo>
                  <a:lnTo>
                    <a:pt x="9878" y="159909"/>
                  </a:lnTo>
                  <a:lnTo>
                    <a:pt x="10336" y="221686"/>
                  </a:lnTo>
                  <a:lnTo>
                    <a:pt x="10471" y="284444"/>
                  </a:lnTo>
                  <a:lnTo>
                    <a:pt x="10512" y="347492"/>
                  </a:lnTo>
                  <a:lnTo>
                    <a:pt x="10523" y="404388"/>
                  </a:lnTo>
                  <a:lnTo>
                    <a:pt x="10528" y="465535"/>
                  </a:lnTo>
                  <a:lnTo>
                    <a:pt x="4939" y="502924"/>
                  </a:lnTo>
                  <a:lnTo>
                    <a:pt x="3293" y="504909"/>
                  </a:lnTo>
                  <a:lnTo>
                    <a:pt x="1463" y="491516"/>
                  </a:lnTo>
                  <a:lnTo>
                    <a:pt x="8526" y="430307"/>
                  </a:lnTo>
                  <a:lnTo>
                    <a:pt x="15722" y="375248"/>
                  </a:lnTo>
                  <a:lnTo>
                    <a:pt x="40140" y="316744"/>
                  </a:lnTo>
                  <a:lnTo>
                    <a:pt x="55177" y="287653"/>
                  </a:lnTo>
                  <a:lnTo>
                    <a:pt x="81219" y="256862"/>
                  </a:lnTo>
                  <a:lnTo>
                    <a:pt x="89241" y="254300"/>
                  </a:lnTo>
                  <a:lnTo>
                    <a:pt x="107513" y="257692"/>
                  </a:lnTo>
                  <a:lnTo>
                    <a:pt x="114959" y="263042"/>
                  </a:lnTo>
                  <a:lnTo>
                    <a:pt x="126352" y="278345"/>
                  </a:lnTo>
                  <a:lnTo>
                    <a:pt x="146938" y="330110"/>
                  </a:lnTo>
                  <a:lnTo>
                    <a:pt x="161346" y="383272"/>
                  </a:lnTo>
                  <a:lnTo>
                    <a:pt x="168221" y="437663"/>
                  </a:lnTo>
                  <a:lnTo>
                    <a:pt x="182925" y="499832"/>
                  </a:lnTo>
                  <a:lnTo>
                    <a:pt x="189513" y="5580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590632" y="263212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488325" y="2568130"/>
              <a:ext cx="500220" cy="253508"/>
            </a:xfrm>
            <a:custGeom>
              <a:avLst/>
              <a:gdLst/>
              <a:ahLst/>
              <a:cxnLst/>
              <a:rect l="0" t="0" r="0" b="0"/>
              <a:pathLst>
                <a:path w="500220" h="253508">
                  <a:moveTo>
                    <a:pt x="91778" y="21880"/>
                  </a:moveTo>
                  <a:lnTo>
                    <a:pt x="86189" y="5112"/>
                  </a:lnTo>
                  <a:lnTo>
                    <a:pt x="81033" y="1343"/>
                  </a:lnTo>
                  <a:lnTo>
                    <a:pt x="74087" y="0"/>
                  </a:lnTo>
                  <a:lnTo>
                    <a:pt x="65946" y="274"/>
                  </a:lnTo>
                  <a:lnTo>
                    <a:pt x="58179" y="3967"/>
                  </a:lnTo>
                  <a:lnTo>
                    <a:pt x="21785" y="39148"/>
                  </a:lnTo>
                  <a:lnTo>
                    <a:pt x="6179" y="77169"/>
                  </a:lnTo>
                  <a:lnTo>
                    <a:pt x="0" y="140079"/>
                  </a:lnTo>
                  <a:lnTo>
                    <a:pt x="3415" y="165660"/>
                  </a:lnTo>
                  <a:lnTo>
                    <a:pt x="8303" y="171546"/>
                  </a:lnTo>
                  <a:lnTo>
                    <a:pt x="15071" y="173130"/>
                  </a:lnTo>
                  <a:lnTo>
                    <a:pt x="23093" y="171846"/>
                  </a:lnTo>
                  <a:lnTo>
                    <a:pt x="38245" y="161061"/>
                  </a:lnTo>
                  <a:lnTo>
                    <a:pt x="81172" y="105387"/>
                  </a:lnTo>
                  <a:lnTo>
                    <a:pt x="123357" y="45993"/>
                  </a:lnTo>
                  <a:lnTo>
                    <a:pt x="130378" y="37955"/>
                  </a:lnTo>
                  <a:lnTo>
                    <a:pt x="133889" y="36106"/>
                  </a:lnTo>
                  <a:lnTo>
                    <a:pt x="135060" y="38383"/>
                  </a:lnTo>
                  <a:lnTo>
                    <a:pt x="126810" y="93507"/>
                  </a:lnTo>
                  <a:lnTo>
                    <a:pt x="124385" y="142669"/>
                  </a:lnTo>
                  <a:lnTo>
                    <a:pt x="126006" y="190770"/>
                  </a:lnTo>
                  <a:lnTo>
                    <a:pt x="134677" y="212366"/>
                  </a:lnTo>
                  <a:lnTo>
                    <a:pt x="149449" y="226643"/>
                  </a:lnTo>
                  <a:lnTo>
                    <a:pt x="158301" y="232088"/>
                  </a:lnTo>
                  <a:lnTo>
                    <a:pt x="166543" y="233379"/>
                  </a:lnTo>
                  <a:lnTo>
                    <a:pt x="174377" y="231899"/>
                  </a:lnTo>
                  <a:lnTo>
                    <a:pt x="196581" y="218639"/>
                  </a:lnTo>
                  <a:lnTo>
                    <a:pt x="232095" y="184054"/>
                  </a:lnTo>
                  <a:lnTo>
                    <a:pt x="267245" y="127955"/>
                  </a:lnTo>
                  <a:lnTo>
                    <a:pt x="278517" y="86160"/>
                  </a:lnTo>
                  <a:lnTo>
                    <a:pt x="279442" y="88130"/>
                  </a:lnTo>
                  <a:lnTo>
                    <a:pt x="279300" y="101627"/>
                  </a:lnTo>
                  <a:lnTo>
                    <a:pt x="264431" y="161621"/>
                  </a:lnTo>
                  <a:lnTo>
                    <a:pt x="257944" y="217636"/>
                  </a:lnTo>
                  <a:lnTo>
                    <a:pt x="255198" y="229593"/>
                  </a:lnTo>
                  <a:lnTo>
                    <a:pt x="253367" y="232885"/>
                  </a:lnTo>
                  <a:lnTo>
                    <a:pt x="252147" y="230400"/>
                  </a:lnTo>
                  <a:lnTo>
                    <a:pt x="251960" y="216331"/>
                  </a:lnTo>
                  <a:lnTo>
                    <a:pt x="264503" y="162954"/>
                  </a:lnTo>
                  <a:lnTo>
                    <a:pt x="289725" y="106661"/>
                  </a:lnTo>
                  <a:lnTo>
                    <a:pt x="305444" y="64103"/>
                  </a:lnTo>
                  <a:lnTo>
                    <a:pt x="318932" y="49225"/>
                  </a:lnTo>
                  <a:lnTo>
                    <a:pt x="327442" y="43619"/>
                  </a:lnTo>
                  <a:lnTo>
                    <a:pt x="335455" y="44562"/>
                  </a:lnTo>
                  <a:lnTo>
                    <a:pt x="343137" y="49869"/>
                  </a:lnTo>
                  <a:lnTo>
                    <a:pt x="350598" y="58087"/>
                  </a:lnTo>
                  <a:lnTo>
                    <a:pt x="358888" y="82815"/>
                  </a:lnTo>
                  <a:lnTo>
                    <a:pt x="363555" y="129622"/>
                  </a:lnTo>
                  <a:lnTo>
                    <a:pt x="359542" y="186662"/>
                  </a:lnTo>
                  <a:lnTo>
                    <a:pt x="358025" y="190226"/>
                  </a:lnTo>
                  <a:lnTo>
                    <a:pt x="357013" y="187923"/>
                  </a:lnTo>
                  <a:lnTo>
                    <a:pt x="357060" y="174056"/>
                  </a:lnTo>
                  <a:lnTo>
                    <a:pt x="369741" y="133438"/>
                  </a:lnTo>
                  <a:lnTo>
                    <a:pt x="401170" y="76518"/>
                  </a:lnTo>
                  <a:lnTo>
                    <a:pt x="414899" y="59422"/>
                  </a:lnTo>
                  <a:lnTo>
                    <a:pt x="441371" y="42232"/>
                  </a:lnTo>
                  <a:lnTo>
                    <a:pt x="451183" y="42467"/>
                  </a:lnTo>
                  <a:lnTo>
                    <a:pt x="471442" y="52087"/>
                  </a:lnTo>
                  <a:lnTo>
                    <a:pt x="485906" y="68061"/>
                  </a:lnTo>
                  <a:lnTo>
                    <a:pt x="491400" y="77233"/>
                  </a:lnTo>
                  <a:lnTo>
                    <a:pt x="500219" y="132813"/>
                  </a:lnTo>
                  <a:lnTo>
                    <a:pt x="498841" y="186946"/>
                  </a:lnTo>
                  <a:lnTo>
                    <a:pt x="484141" y="243851"/>
                  </a:lnTo>
                  <a:lnTo>
                    <a:pt x="481333" y="2535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001243" y="2368911"/>
              <a:ext cx="197615" cy="455916"/>
            </a:xfrm>
            <a:custGeom>
              <a:avLst/>
              <a:gdLst/>
              <a:ahLst/>
              <a:cxnLst/>
              <a:rect l="0" t="0" r="0" b="0"/>
              <a:pathLst>
                <a:path w="197615" h="455916">
                  <a:moveTo>
                    <a:pt x="136871" y="0"/>
                  </a:moveTo>
                  <a:lnTo>
                    <a:pt x="128538" y="37479"/>
                  </a:lnTo>
                  <a:lnTo>
                    <a:pt x="118226" y="94146"/>
                  </a:lnTo>
                  <a:lnTo>
                    <a:pt x="105068" y="146109"/>
                  </a:lnTo>
                  <a:lnTo>
                    <a:pt x="94693" y="199660"/>
                  </a:lnTo>
                  <a:lnTo>
                    <a:pt x="80706" y="258978"/>
                  </a:lnTo>
                  <a:lnTo>
                    <a:pt x="66678" y="320132"/>
                  </a:lnTo>
                  <a:lnTo>
                    <a:pt x="55762" y="378485"/>
                  </a:lnTo>
                  <a:lnTo>
                    <a:pt x="54029" y="396333"/>
                  </a:lnTo>
                  <a:lnTo>
                    <a:pt x="53259" y="384769"/>
                  </a:lnTo>
                  <a:lnTo>
                    <a:pt x="64177" y="333163"/>
                  </a:lnTo>
                  <a:lnTo>
                    <a:pt x="77117" y="296807"/>
                  </a:lnTo>
                  <a:lnTo>
                    <a:pt x="102451" y="258670"/>
                  </a:lnTo>
                  <a:lnTo>
                    <a:pt x="128622" y="235871"/>
                  </a:lnTo>
                  <a:lnTo>
                    <a:pt x="138391" y="233286"/>
                  </a:lnTo>
                  <a:lnTo>
                    <a:pt x="158603" y="236654"/>
                  </a:lnTo>
                  <a:lnTo>
                    <a:pt x="166567" y="241998"/>
                  </a:lnTo>
                  <a:lnTo>
                    <a:pt x="178535" y="257293"/>
                  </a:lnTo>
                  <a:lnTo>
                    <a:pt x="191849" y="291225"/>
                  </a:lnTo>
                  <a:lnTo>
                    <a:pt x="197614" y="336503"/>
                  </a:lnTo>
                  <a:lnTo>
                    <a:pt x="188144" y="381375"/>
                  </a:lnTo>
                  <a:lnTo>
                    <a:pt x="170520" y="413127"/>
                  </a:lnTo>
                  <a:lnTo>
                    <a:pt x="144891" y="437354"/>
                  </a:lnTo>
                  <a:lnTo>
                    <a:pt x="115071" y="453760"/>
                  </a:lnTo>
                  <a:lnTo>
                    <a:pt x="91307" y="455915"/>
                  </a:lnTo>
                  <a:lnTo>
                    <a:pt x="66318" y="451804"/>
                  </a:lnTo>
                  <a:lnTo>
                    <a:pt x="43513" y="442178"/>
                  </a:lnTo>
                  <a:lnTo>
                    <a:pt x="27918" y="426981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5601160" y="2626549"/>
            <a:ext cx="1749189" cy="1742778"/>
            <a:chOff x="5601160" y="2626549"/>
            <a:chExt cx="1749189" cy="1742778"/>
          </a:xfrm>
        </p:grpSpPr>
        <p:sp>
          <p:nvSpPr>
            <p:cNvPr id="36" name="Freeform 35"/>
            <p:cNvSpPr/>
            <p:nvPr/>
          </p:nvSpPr>
          <p:spPr>
            <a:xfrm>
              <a:off x="6224496" y="2626549"/>
              <a:ext cx="1125853" cy="735037"/>
            </a:xfrm>
            <a:custGeom>
              <a:avLst/>
              <a:gdLst/>
              <a:ahLst/>
              <a:cxnLst/>
              <a:rect l="0" t="0" r="0" b="0"/>
              <a:pathLst>
                <a:path w="1125853" h="735037">
                  <a:moveTo>
                    <a:pt x="39960" y="16104"/>
                  </a:moveTo>
                  <a:lnTo>
                    <a:pt x="24319" y="34084"/>
                  </a:lnTo>
                  <a:lnTo>
                    <a:pt x="5115" y="80256"/>
                  </a:lnTo>
                  <a:lnTo>
                    <a:pt x="0" y="116740"/>
                  </a:lnTo>
                  <a:lnTo>
                    <a:pt x="4073" y="157186"/>
                  </a:lnTo>
                  <a:lnTo>
                    <a:pt x="9016" y="165141"/>
                  </a:lnTo>
                  <a:lnTo>
                    <a:pt x="15821" y="169274"/>
                  </a:lnTo>
                  <a:lnTo>
                    <a:pt x="23867" y="170860"/>
                  </a:lnTo>
                  <a:lnTo>
                    <a:pt x="31571" y="169577"/>
                  </a:lnTo>
                  <a:lnTo>
                    <a:pt x="46370" y="161913"/>
                  </a:lnTo>
                  <a:lnTo>
                    <a:pt x="67855" y="144444"/>
                  </a:lnTo>
                  <a:lnTo>
                    <a:pt x="83450" y="118861"/>
                  </a:lnTo>
                  <a:lnTo>
                    <a:pt x="112042" y="57996"/>
                  </a:lnTo>
                  <a:lnTo>
                    <a:pt x="114921" y="55730"/>
                  </a:lnTo>
                  <a:lnTo>
                    <a:pt x="115670" y="58899"/>
                  </a:lnTo>
                  <a:lnTo>
                    <a:pt x="105503" y="118083"/>
                  </a:lnTo>
                  <a:lnTo>
                    <a:pt x="103599" y="176887"/>
                  </a:lnTo>
                  <a:lnTo>
                    <a:pt x="109578" y="199087"/>
                  </a:lnTo>
                  <a:lnTo>
                    <a:pt x="114448" y="208283"/>
                  </a:lnTo>
                  <a:lnTo>
                    <a:pt x="121204" y="213243"/>
                  </a:lnTo>
                  <a:lnTo>
                    <a:pt x="129217" y="215380"/>
                  </a:lnTo>
                  <a:lnTo>
                    <a:pt x="138069" y="215635"/>
                  </a:lnTo>
                  <a:lnTo>
                    <a:pt x="154144" y="209679"/>
                  </a:lnTo>
                  <a:lnTo>
                    <a:pt x="169087" y="198064"/>
                  </a:lnTo>
                  <a:lnTo>
                    <a:pt x="211862" y="141782"/>
                  </a:lnTo>
                  <a:lnTo>
                    <a:pt x="247012" y="84126"/>
                  </a:lnTo>
                  <a:lnTo>
                    <a:pt x="251694" y="80169"/>
                  </a:lnTo>
                  <a:lnTo>
                    <a:pt x="254816" y="82211"/>
                  </a:lnTo>
                  <a:lnTo>
                    <a:pt x="256897" y="88251"/>
                  </a:lnTo>
                  <a:lnTo>
                    <a:pt x="251831" y="131567"/>
                  </a:lnTo>
                  <a:lnTo>
                    <a:pt x="236201" y="193424"/>
                  </a:lnTo>
                  <a:lnTo>
                    <a:pt x="237468" y="203337"/>
                  </a:lnTo>
                  <a:lnTo>
                    <a:pt x="250169" y="223789"/>
                  </a:lnTo>
                  <a:lnTo>
                    <a:pt x="249120" y="223580"/>
                  </a:lnTo>
                  <a:lnTo>
                    <a:pt x="246080" y="221102"/>
                  </a:lnTo>
                  <a:lnTo>
                    <a:pt x="246393" y="214770"/>
                  </a:lnTo>
                  <a:lnTo>
                    <a:pt x="264254" y="157963"/>
                  </a:lnTo>
                  <a:lnTo>
                    <a:pt x="279713" y="103440"/>
                  </a:lnTo>
                  <a:lnTo>
                    <a:pt x="304084" y="50729"/>
                  </a:lnTo>
                  <a:lnTo>
                    <a:pt x="331428" y="11765"/>
                  </a:lnTo>
                  <a:lnTo>
                    <a:pt x="351605" y="2477"/>
                  </a:lnTo>
                  <a:lnTo>
                    <a:pt x="363536" y="0"/>
                  </a:lnTo>
                  <a:lnTo>
                    <a:pt x="373831" y="689"/>
                  </a:lnTo>
                  <a:lnTo>
                    <a:pt x="400667" y="12836"/>
                  </a:lnTo>
                  <a:lnTo>
                    <a:pt x="445342" y="44673"/>
                  </a:lnTo>
                  <a:lnTo>
                    <a:pt x="449425" y="45679"/>
                  </a:lnTo>
                  <a:lnTo>
                    <a:pt x="450977" y="42839"/>
                  </a:lnTo>
                  <a:lnTo>
                    <a:pt x="450842" y="37437"/>
                  </a:lnTo>
                  <a:lnTo>
                    <a:pt x="447242" y="35005"/>
                  </a:lnTo>
                  <a:lnTo>
                    <a:pt x="433884" y="35423"/>
                  </a:lnTo>
                  <a:lnTo>
                    <a:pt x="419368" y="45747"/>
                  </a:lnTo>
                  <a:lnTo>
                    <a:pt x="385111" y="90934"/>
                  </a:lnTo>
                  <a:lnTo>
                    <a:pt x="372424" y="122893"/>
                  </a:lnTo>
                  <a:lnTo>
                    <a:pt x="369046" y="148184"/>
                  </a:lnTo>
                  <a:lnTo>
                    <a:pt x="373783" y="171902"/>
                  </a:lnTo>
                  <a:lnTo>
                    <a:pt x="378322" y="183140"/>
                  </a:lnTo>
                  <a:lnTo>
                    <a:pt x="384857" y="189462"/>
                  </a:lnTo>
                  <a:lnTo>
                    <a:pt x="392724" y="192507"/>
                  </a:lnTo>
                  <a:lnTo>
                    <a:pt x="401477" y="193368"/>
                  </a:lnTo>
                  <a:lnTo>
                    <a:pt x="420563" y="188084"/>
                  </a:lnTo>
                  <a:lnTo>
                    <a:pt x="447919" y="171956"/>
                  </a:lnTo>
                  <a:lnTo>
                    <a:pt x="499549" y="124777"/>
                  </a:lnTo>
                  <a:lnTo>
                    <a:pt x="505449" y="124817"/>
                  </a:lnTo>
                  <a:lnTo>
                    <a:pt x="510554" y="129523"/>
                  </a:lnTo>
                  <a:lnTo>
                    <a:pt x="515126" y="137340"/>
                  </a:lnTo>
                  <a:lnTo>
                    <a:pt x="517087" y="158504"/>
                  </a:lnTo>
                  <a:lnTo>
                    <a:pt x="517568" y="187017"/>
                  </a:lnTo>
                  <a:lnTo>
                    <a:pt x="528654" y="247939"/>
                  </a:lnTo>
                  <a:lnTo>
                    <a:pt x="531809" y="308623"/>
                  </a:lnTo>
                  <a:lnTo>
                    <a:pt x="527024" y="357280"/>
                  </a:lnTo>
                  <a:lnTo>
                    <a:pt x="521695" y="412523"/>
                  </a:lnTo>
                  <a:lnTo>
                    <a:pt x="515312" y="463166"/>
                  </a:lnTo>
                  <a:lnTo>
                    <a:pt x="514207" y="515504"/>
                  </a:lnTo>
                  <a:lnTo>
                    <a:pt x="505428" y="573195"/>
                  </a:lnTo>
                  <a:lnTo>
                    <a:pt x="489310" y="635370"/>
                  </a:lnTo>
                  <a:lnTo>
                    <a:pt x="467508" y="675712"/>
                  </a:lnTo>
                  <a:lnTo>
                    <a:pt x="428700" y="715195"/>
                  </a:lnTo>
                  <a:lnTo>
                    <a:pt x="392098" y="732639"/>
                  </a:lnTo>
                  <a:lnTo>
                    <a:pt x="368431" y="735036"/>
                  </a:lnTo>
                  <a:lnTo>
                    <a:pt x="346214" y="731033"/>
                  </a:lnTo>
                  <a:lnTo>
                    <a:pt x="315145" y="715625"/>
                  </a:lnTo>
                  <a:lnTo>
                    <a:pt x="298355" y="702908"/>
                  </a:lnTo>
                  <a:lnTo>
                    <a:pt x="281337" y="677006"/>
                  </a:lnTo>
                  <a:lnTo>
                    <a:pt x="274476" y="641515"/>
                  </a:lnTo>
                  <a:lnTo>
                    <a:pt x="281733" y="579196"/>
                  </a:lnTo>
                  <a:lnTo>
                    <a:pt x="299290" y="527916"/>
                  </a:lnTo>
                  <a:lnTo>
                    <a:pt x="332951" y="467546"/>
                  </a:lnTo>
                  <a:lnTo>
                    <a:pt x="368380" y="408665"/>
                  </a:lnTo>
                  <a:lnTo>
                    <a:pt x="415595" y="351112"/>
                  </a:lnTo>
                  <a:lnTo>
                    <a:pt x="464616" y="295993"/>
                  </a:lnTo>
                  <a:lnTo>
                    <a:pt x="506724" y="242883"/>
                  </a:lnTo>
                  <a:lnTo>
                    <a:pt x="541039" y="196557"/>
                  </a:lnTo>
                  <a:lnTo>
                    <a:pt x="598575" y="143809"/>
                  </a:lnTo>
                  <a:lnTo>
                    <a:pt x="645187" y="108703"/>
                  </a:lnTo>
                  <a:lnTo>
                    <a:pt x="699428" y="46099"/>
                  </a:lnTo>
                  <a:lnTo>
                    <a:pt x="701874" y="36101"/>
                  </a:lnTo>
                  <a:lnTo>
                    <a:pt x="698351" y="15632"/>
                  </a:lnTo>
                  <a:lnTo>
                    <a:pt x="692967" y="11110"/>
                  </a:lnTo>
                  <a:lnTo>
                    <a:pt x="685868" y="10435"/>
                  </a:lnTo>
                  <a:lnTo>
                    <a:pt x="677626" y="12325"/>
                  </a:lnTo>
                  <a:lnTo>
                    <a:pt x="649258" y="31751"/>
                  </a:lnTo>
                  <a:lnTo>
                    <a:pt x="629804" y="59734"/>
                  </a:lnTo>
                  <a:lnTo>
                    <a:pt x="613920" y="110206"/>
                  </a:lnTo>
                  <a:lnTo>
                    <a:pt x="609570" y="172169"/>
                  </a:lnTo>
                  <a:lnTo>
                    <a:pt x="609213" y="186827"/>
                  </a:lnTo>
                  <a:lnTo>
                    <a:pt x="613654" y="198940"/>
                  </a:lnTo>
                  <a:lnTo>
                    <a:pt x="631067" y="218637"/>
                  </a:lnTo>
                  <a:lnTo>
                    <a:pt x="661589" y="237290"/>
                  </a:lnTo>
                  <a:lnTo>
                    <a:pt x="685517" y="239971"/>
                  </a:lnTo>
                  <a:lnTo>
                    <a:pt x="698448" y="239048"/>
                  </a:lnTo>
                  <a:lnTo>
                    <a:pt x="719056" y="228664"/>
                  </a:lnTo>
                  <a:lnTo>
                    <a:pt x="751350" y="193401"/>
                  </a:lnTo>
                  <a:lnTo>
                    <a:pt x="784226" y="133890"/>
                  </a:lnTo>
                  <a:lnTo>
                    <a:pt x="800878" y="90193"/>
                  </a:lnTo>
                  <a:lnTo>
                    <a:pt x="803432" y="87723"/>
                  </a:lnTo>
                  <a:lnTo>
                    <a:pt x="805134" y="90756"/>
                  </a:lnTo>
                  <a:lnTo>
                    <a:pt x="808091" y="141834"/>
                  </a:lnTo>
                  <a:lnTo>
                    <a:pt x="810747" y="181909"/>
                  </a:lnTo>
                  <a:lnTo>
                    <a:pt x="828300" y="234252"/>
                  </a:lnTo>
                  <a:lnTo>
                    <a:pt x="832530" y="247589"/>
                  </a:lnTo>
                  <a:lnTo>
                    <a:pt x="826612" y="234019"/>
                  </a:lnTo>
                  <a:lnTo>
                    <a:pt x="825541" y="211611"/>
                  </a:lnTo>
                  <a:lnTo>
                    <a:pt x="834385" y="153508"/>
                  </a:lnTo>
                  <a:lnTo>
                    <a:pt x="850822" y="91260"/>
                  </a:lnTo>
                  <a:lnTo>
                    <a:pt x="858918" y="70563"/>
                  </a:lnTo>
                  <a:lnTo>
                    <a:pt x="889885" y="30843"/>
                  </a:lnTo>
                  <a:lnTo>
                    <a:pt x="909814" y="22654"/>
                  </a:lnTo>
                  <a:lnTo>
                    <a:pt x="933099" y="20185"/>
                  </a:lnTo>
                  <a:lnTo>
                    <a:pt x="987290" y="31141"/>
                  </a:lnTo>
                  <a:lnTo>
                    <a:pt x="1050675" y="60351"/>
                  </a:lnTo>
                  <a:lnTo>
                    <a:pt x="1054192" y="64319"/>
                  </a:lnTo>
                  <a:lnTo>
                    <a:pt x="1053026" y="68134"/>
                  </a:lnTo>
                  <a:lnTo>
                    <a:pt x="1048739" y="71848"/>
                  </a:lnTo>
                  <a:lnTo>
                    <a:pt x="990271" y="92869"/>
                  </a:lnTo>
                  <a:lnTo>
                    <a:pt x="978827" y="98866"/>
                  </a:lnTo>
                  <a:lnTo>
                    <a:pt x="973537" y="106373"/>
                  </a:lnTo>
                  <a:lnTo>
                    <a:pt x="972351" y="114888"/>
                  </a:lnTo>
                  <a:lnTo>
                    <a:pt x="973899" y="124074"/>
                  </a:lnTo>
                  <a:lnTo>
                    <a:pt x="992846" y="153770"/>
                  </a:lnTo>
                  <a:lnTo>
                    <a:pt x="1042098" y="207150"/>
                  </a:lnTo>
                  <a:lnTo>
                    <a:pt x="1098277" y="238675"/>
                  </a:lnTo>
                  <a:lnTo>
                    <a:pt x="1113957" y="253064"/>
                  </a:lnTo>
                  <a:lnTo>
                    <a:pt x="1124825" y="271158"/>
                  </a:lnTo>
                  <a:lnTo>
                    <a:pt x="1125852" y="279727"/>
                  </a:lnTo>
                  <a:lnTo>
                    <a:pt x="1120753" y="295486"/>
                  </a:lnTo>
                  <a:lnTo>
                    <a:pt x="1112608" y="300625"/>
                  </a:lnTo>
                  <a:lnTo>
                    <a:pt x="1063749" y="308872"/>
                  </a:lnTo>
                  <a:lnTo>
                    <a:pt x="1029638" y="3109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601160" y="3000621"/>
              <a:ext cx="1316063" cy="1368706"/>
            </a:xfrm>
            <a:custGeom>
              <a:avLst/>
              <a:gdLst/>
              <a:ahLst/>
              <a:cxnLst/>
              <a:rect l="0" t="0" r="0" b="0"/>
              <a:pathLst>
                <a:path w="1316063" h="1368706">
                  <a:moveTo>
                    <a:pt x="0" y="0"/>
                  </a:moveTo>
                  <a:lnTo>
                    <a:pt x="9576" y="38518"/>
                  </a:lnTo>
                  <a:lnTo>
                    <a:pt x="39404" y="85372"/>
                  </a:lnTo>
                  <a:lnTo>
                    <a:pt x="98919" y="141911"/>
                  </a:lnTo>
                  <a:lnTo>
                    <a:pt x="160406" y="197008"/>
                  </a:lnTo>
                  <a:lnTo>
                    <a:pt x="220039" y="243952"/>
                  </a:lnTo>
                  <a:lnTo>
                    <a:pt x="273602" y="295035"/>
                  </a:lnTo>
                  <a:lnTo>
                    <a:pt x="331955" y="347472"/>
                  </a:lnTo>
                  <a:lnTo>
                    <a:pt x="386453" y="389561"/>
                  </a:lnTo>
                  <a:lnTo>
                    <a:pt x="442278" y="434789"/>
                  </a:lnTo>
                  <a:lnTo>
                    <a:pt x="498365" y="488437"/>
                  </a:lnTo>
                  <a:lnTo>
                    <a:pt x="561740" y="545264"/>
                  </a:lnTo>
                  <a:lnTo>
                    <a:pt x="623652" y="608482"/>
                  </a:lnTo>
                  <a:lnTo>
                    <a:pt x="686270" y="671966"/>
                  </a:lnTo>
                  <a:lnTo>
                    <a:pt x="744870" y="733595"/>
                  </a:lnTo>
                  <a:lnTo>
                    <a:pt x="793271" y="783691"/>
                  </a:lnTo>
                  <a:lnTo>
                    <a:pt x="837768" y="835579"/>
                  </a:lnTo>
                  <a:lnTo>
                    <a:pt x="880587" y="886828"/>
                  </a:lnTo>
                  <a:lnTo>
                    <a:pt x="936978" y="949779"/>
                  </a:lnTo>
                  <a:lnTo>
                    <a:pt x="979134" y="1000863"/>
                  </a:lnTo>
                  <a:lnTo>
                    <a:pt x="1021260" y="1049925"/>
                  </a:lnTo>
                  <a:lnTo>
                    <a:pt x="1071827" y="1108424"/>
                  </a:lnTo>
                  <a:lnTo>
                    <a:pt x="1122845" y="1163870"/>
                  </a:lnTo>
                  <a:lnTo>
                    <a:pt x="1173114" y="1220675"/>
                  </a:lnTo>
                  <a:lnTo>
                    <a:pt x="1221893" y="1273866"/>
                  </a:lnTo>
                  <a:lnTo>
                    <a:pt x="1280385" y="1332989"/>
                  </a:lnTo>
                  <a:lnTo>
                    <a:pt x="1316062" y="13687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106528" y="3211191"/>
              <a:ext cx="189514" cy="294799"/>
            </a:xfrm>
            <a:custGeom>
              <a:avLst/>
              <a:gdLst/>
              <a:ahLst/>
              <a:cxnLst/>
              <a:rect l="0" t="0" r="0" b="0"/>
              <a:pathLst>
                <a:path w="189514" h="294799">
                  <a:moveTo>
                    <a:pt x="189513" y="0"/>
                  </a:moveTo>
                  <a:lnTo>
                    <a:pt x="140015" y="58564"/>
                  </a:lnTo>
                  <a:lnTo>
                    <a:pt x="98234" y="119809"/>
                  </a:lnTo>
                  <a:lnTo>
                    <a:pt x="71501" y="172102"/>
                  </a:lnTo>
                  <a:lnTo>
                    <a:pt x="39600" y="225328"/>
                  </a:lnTo>
                  <a:lnTo>
                    <a:pt x="6833" y="277201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106528" y="3211191"/>
              <a:ext cx="458906" cy="508252"/>
            </a:xfrm>
            <a:custGeom>
              <a:avLst/>
              <a:gdLst/>
              <a:ahLst/>
              <a:cxnLst/>
              <a:rect l="0" t="0" r="0" b="0"/>
              <a:pathLst>
                <a:path w="458906" h="508252">
                  <a:moveTo>
                    <a:pt x="0" y="0"/>
                  </a:moveTo>
                  <a:lnTo>
                    <a:pt x="11179" y="11179"/>
                  </a:lnTo>
                  <a:lnTo>
                    <a:pt x="40434" y="73218"/>
                  </a:lnTo>
                  <a:lnTo>
                    <a:pt x="71814" y="131239"/>
                  </a:lnTo>
                  <a:lnTo>
                    <a:pt x="91728" y="153790"/>
                  </a:lnTo>
                  <a:lnTo>
                    <a:pt x="118036" y="169700"/>
                  </a:lnTo>
                  <a:lnTo>
                    <a:pt x="159537" y="184387"/>
                  </a:lnTo>
                  <a:lnTo>
                    <a:pt x="196879" y="186824"/>
                  </a:lnTo>
                  <a:lnTo>
                    <a:pt x="219693" y="183249"/>
                  </a:lnTo>
                  <a:lnTo>
                    <a:pt x="226011" y="185337"/>
                  </a:lnTo>
                  <a:lnTo>
                    <a:pt x="229052" y="190239"/>
                  </a:lnTo>
                  <a:lnTo>
                    <a:pt x="229911" y="197016"/>
                  </a:lnTo>
                  <a:lnTo>
                    <a:pt x="224625" y="210785"/>
                  </a:lnTo>
                  <a:lnTo>
                    <a:pt x="207757" y="244278"/>
                  </a:lnTo>
                  <a:lnTo>
                    <a:pt x="192724" y="306531"/>
                  </a:lnTo>
                  <a:lnTo>
                    <a:pt x="193280" y="331598"/>
                  </a:lnTo>
                  <a:lnTo>
                    <a:pt x="201326" y="350538"/>
                  </a:lnTo>
                  <a:lnTo>
                    <a:pt x="207917" y="355355"/>
                  </a:lnTo>
                  <a:lnTo>
                    <a:pt x="215820" y="357396"/>
                  </a:lnTo>
                  <a:lnTo>
                    <a:pt x="224599" y="357587"/>
                  </a:lnTo>
                  <a:lnTo>
                    <a:pt x="253721" y="346677"/>
                  </a:lnTo>
                  <a:lnTo>
                    <a:pt x="310357" y="308461"/>
                  </a:lnTo>
                  <a:lnTo>
                    <a:pt x="313359" y="308586"/>
                  </a:lnTo>
                  <a:lnTo>
                    <a:pt x="313022" y="313349"/>
                  </a:lnTo>
                  <a:lnTo>
                    <a:pt x="297669" y="372322"/>
                  </a:lnTo>
                  <a:lnTo>
                    <a:pt x="289110" y="431956"/>
                  </a:lnTo>
                  <a:lnTo>
                    <a:pt x="291490" y="457923"/>
                  </a:lnTo>
                  <a:lnTo>
                    <a:pt x="299567" y="478822"/>
                  </a:lnTo>
                  <a:lnTo>
                    <a:pt x="304996" y="487671"/>
                  </a:lnTo>
                  <a:lnTo>
                    <a:pt x="320387" y="500622"/>
                  </a:lnTo>
                  <a:lnTo>
                    <a:pt x="329405" y="505714"/>
                  </a:lnTo>
                  <a:lnTo>
                    <a:pt x="348784" y="508251"/>
                  </a:lnTo>
                  <a:lnTo>
                    <a:pt x="389820" y="500349"/>
                  </a:lnTo>
                  <a:lnTo>
                    <a:pt x="421219" y="485294"/>
                  </a:lnTo>
                  <a:lnTo>
                    <a:pt x="447160" y="460426"/>
                  </a:lnTo>
                  <a:lnTo>
                    <a:pt x="456100" y="437821"/>
                  </a:lnTo>
                  <a:lnTo>
                    <a:pt x="458905" y="412176"/>
                  </a:lnTo>
                  <a:lnTo>
                    <a:pt x="456252" y="385181"/>
                  </a:lnTo>
                  <a:lnTo>
                    <a:pt x="448054" y="363824"/>
                  </a:lnTo>
                  <a:lnTo>
                    <a:pt x="431669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583142" y="3663917"/>
              <a:ext cx="141432" cy="237883"/>
            </a:xfrm>
            <a:custGeom>
              <a:avLst/>
              <a:gdLst/>
              <a:ahLst/>
              <a:cxnLst/>
              <a:rect l="0" t="0" r="0" b="0"/>
              <a:pathLst>
                <a:path w="141432" h="237883">
                  <a:moveTo>
                    <a:pt x="91925" y="0"/>
                  </a:moveTo>
                  <a:lnTo>
                    <a:pt x="47962" y="14654"/>
                  </a:lnTo>
                  <a:lnTo>
                    <a:pt x="31051" y="27570"/>
                  </a:lnTo>
                  <a:lnTo>
                    <a:pt x="16907" y="45008"/>
                  </a:lnTo>
                  <a:lnTo>
                    <a:pt x="6722" y="64457"/>
                  </a:lnTo>
                  <a:lnTo>
                    <a:pt x="0" y="106316"/>
                  </a:lnTo>
                  <a:lnTo>
                    <a:pt x="3597" y="150174"/>
                  </a:lnTo>
                  <a:lnTo>
                    <a:pt x="12114" y="172419"/>
                  </a:lnTo>
                  <a:lnTo>
                    <a:pt x="57089" y="227733"/>
                  </a:lnTo>
                  <a:lnTo>
                    <a:pt x="77222" y="235745"/>
                  </a:lnTo>
                  <a:lnTo>
                    <a:pt x="89142" y="237882"/>
                  </a:lnTo>
                  <a:lnTo>
                    <a:pt x="108626" y="234017"/>
                  </a:lnTo>
                  <a:lnTo>
                    <a:pt x="117097" y="229711"/>
                  </a:lnTo>
                  <a:lnTo>
                    <a:pt x="129629" y="212448"/>
                  </a:lnTo>
                  <a:lnTo>
                    <a:pt x="137929" y="189178"/>
                  </a:lnTo>
                  <a:lnTo>
                    <a:pt x="141431" y="149769"/>
                  </a:lnTo>
                  <a:lnTo>
                    <a:pt x="132727" y="94531"/>
                  </a:lnTo>
                  <a:lnTo>
                    <a:pt x="125267" y="70090"/>
                  </a:lnTo>
                  <a:lnTo>
                    <a:pt x="102453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H="1">
            <a:off x="1558217" y="2105699"/>
            <a:ext cx="5083883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>
            <a:off x="2979564" y="1063378"/>
            <a:ext cx="0" cy="204252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4706238" y="1029621"/>
            <a:ext cx="0" cy="107390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5116850" y="2137285"/>
            <a:ext cx="347440" cy="61065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738031" y="2126756"/>
            <a:ext cx="715938" cy="111602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>
            <a:off x="1926715" y="1295005"/>
            <a:ext cx="558011" cy="642239"/>
            <a:chOff x="1926715" y="1295005"/>
            <a:chExt cx="558011" cy="642239"/>
          </a:xfrm>
        </p:grpSpPr>
        <p:sp>
          <p:nvSpPr>
            <p:cNvPr id="7" name="Freeform 6"/>
            <p:cNvSpPr/>
            <p:nvPr/>
          </p:nvSpPr>
          <p:spPr>
            <a:xfrm>
              <a:off x="2221513" y="1368704"/>
              <a:ext cx="21058" cy="505369"/>
            </a:xfrm>
            <a:custGeom>
              <a:avLst/>
              <a:gdLst/>
              <a:ahLst/>
              <a:cxnLst/>
              <a:rect l="0" t="0" r="0" b="0"/>
              <a:pathLst>
                <a:path w="21058" h="505369">
                  <a:moveTo>
                    <a:pt x="21057" y="0"/>
                  </a:moveTo>
                  <a:lnTo>
                    <a:pt x="12723" y="48931"/>
                  </a:lnTo>
                  <a:lnTo>
                    <a:pt x="11179" y="99896"/>
                  </a:lnTo>
                  <a:lnTo>
                    <a:pt x="10721" y="153211"/>
                  </a:lnTo>
                  <a:lnTo>
                    <a:pt x="16155" y="207559"/>
                  </a:lnTo>
                  <a:lnTo>
                    <a:pt x="20088" y="260495"/>
                  </a:lnTo>
                  <a:lnTo>
                    <a:pt x="20770" y="305561"/>
                  </a:lnTo>
                  <a:lnTo>
                    <a:pt x="20972" y="368047"/>
                  </a:lnTo>
                  <a:lnTo>
                    <a:pt x="19862" y="429195"/>
                  </a:lnTo>
                  <a:lnTo>
                    <a:pt x="9599" y="483606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26715" y="1295005"/>
              <a:ext cx="558011" cy="147400"/>
            </a:xfrm>
            <a:custGeom>
              <a:avLst/>
              <a:gdLst/>
              <a:ahLst/>
              <a:cxnLst/>
              <a:rect l="0" t="0" r="0" b="0"/>
              <a:pathLst>
                <a:path w="558011" h="147400">
                  <a:moveTo>
                    <a:pt x="558010" y="0"/>
                  </a:moveTo>
                  <a:lnTo>
                    <a:pt x="499393" y="14654"/>
                  </a:lnTo>
                  <a:lnTo>
                    <a:pt x="442796" y="31666"/>
                  </a:lnTo>
                  <a:lnTo>
                    <a:pt x="384954" y="50313"/>
                  </a:lnTo>
                  <a:lnTo>
                    <a:pt x="329049" y="66900"/>
                  </a:lnTo>
                  <a:lnTo>
                    <a:pt x="273227" y="80458"/>
                  </a:lnTo>
                  <a:lnTo>
                    <a:pt x="211888" y="92137"/>
                  </a:lnTo>
                  <a:lnTo>
                    <a:pt x="152512" y="108911"/>
                  </a:lnTo>
                  <a:lnTo>
                    <a:pt x="95429" y="126357"/>
                  </a:lnTo>
                  <a:lnTo>
                    <a:pt x="42202" y="14272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37243" y="1831958"/>
              <a:ext cx="526426" cy="105286"/>
            </a:xfrm>
            <a:custGeom>
              <a:avLst/>
              <a:gdLst/>
              <a:ahLst/>
              <a:cxnLst/>
              <a:rect l="0" t="0" r="0" b="0"/>
              <a:pathLst>
                <a:path w="526426" h="105286">
                  <a:moveTo>
                    <a:pt x="526425" y="0"/>
                  </a:moveTo>
                  <a:lnTo>
                    <a:pt x="467808" y="20244"/>
                  </a:lnTo>
                  <a:lnTo>
                    <a:pt x="416250" y="33814"/>
                  </a:lnTo>
                  <a:lnTo>
                    <a:pt x="373733" y="41545"/>
                  </a:lnTo>
                  <a:lnTo>
                    <a:pt x="313117" y="52474"/>
                  </a:lnTo>
                  <a:lnTo>
                    <a:pt x="250713" y="66647"/>
                  </a:lnTo>
                  <a:lnTo>
                    <a:pt x="194496" y="73476"/>
                  </a:lnTo>
                  <a:lnTo>
                    <a:pt x="142144" y="81758"/>
                  </a:lnTo>
                  <a:lnTo>
                    <a:pt x="81760" y="89329"/>
                  </a:lnTo>
                  <a:lnTo>
                    <a:pt x="22216" y="10092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284891" y="1463461"/>
            <a:ext cx="821224" cy="863338"/>
            <a:chOff x="3284891" y="1463461"/>
            <a:chExt cx="821224" cy="863338"/>
          </a:xfrm>
        </p:grpSpPr>
        <p:sp>
          <p:nvSpPr>
            <p:cNvPr id="11" name="Freeform 10"/>
            <p:cNvSpPr/>
            <p:nvPr/>
          </p:nvSpPr>
          <p:spPr>
            <a:xfrm>
              <a:off x="3284891" y="1721073"/>
              <a:ext cx="303232" cy="605726"/>
            </a:xfrm>
            <a:custGeom>
              <a:avLst/>
              <a:gdLst/>
              <a:ahLst/>
              <a:cxnLst/>
              <a:rect l="0" t="0" r="0" b="0"/>
              <a:pathLst>
                <a:path w="303232" h="605726">
                  <a:moveTo>
                    <a:pt x="273741" y="163528"/>
                  </a:moveTo>
                  <a:lnTo>
                    <a:pt x="284919" y="146760"/>
                  </a:lnTo>
                  <a:lnTo>
                    <a:pt x="291871" y="113976"/>
                  </a:lnTo>
                  <a:lnTo>
                    <a:pt x="288341" y="74626"/>
                  </a:lnTo>
                  <a:lnTo>
                    <a:pt x="274297" y="38920"/>
                  </a:lnTo>
                  <a:lnTo>
                    <a:pt x="249729" y="11703"/>
                  </a:lnTo>
                  <a:lnTo>
                    <a:pt x="227194" y="2464"/>
                  </a:lnTo>
                  <a:lnTo>
                    <a:pt x="214634" y="0"/>
                  </a:lnTo>
                  <a:lnTo>
                    <a:pt x="191319" y="3501"/>
                  </a:lnTo>
                  <a:lnTo>
                    <a:pt x="147756" y="24813"/>
                  </a:lnTo>
                  <a:lnTo>
                    <a:pt x="121508" y="55876"/>
                  </a:lnTo>
                  <a:lnTo>
                    <a:pt x="104503" y="89127"/>
                  </a:lnTo>
                  <a:lnTo>
                    <a:pt x="97644" y="126795"/>
                  </a:lnTo>
                  <a:lnTo>
                    <a:pt x="101201" y="162002"/>
                  </a:lnTo>
                  <a:lnTo>
                    <a:pt x="115253" y="194661"/>
                  </a:lnTo>
                  <a:lnTo>
                    <a:pt x="130772" y="209730"/>
                  </a:lnTo>
                  <a:lnTo>
                    <a:pt x="139824" y="215386"/>
                  </a:lnTo>
                  <a:lnTo>
                    <a:pt x="149368" y="216817"/>
                  </a:lnTo>
                  <a:lnTo>
                    <a:pt x="169331" y="212168"/>
                  </a:lnTo>
                  <a:lnTo>
                    <a:pt x="205890" y="196397"/>
                  </a:lnTo>
                  <a:lnTo>
                    <a:pt x="223308" y="180476"/>
                  </a:lnTo>
                  <a:lnTo>
                    <a:pt x="249611" y="147248"/>
                  </a:lnTo>
                  <a:lnTo>
                    <a:pt x="255314" y="146825"/>
                  </a:lnTo>
                  <a:lnTo>
                    <a:pt x="260286" y="151223"/>
                  </a:lnTo>
                  <a:lnTo>
                    <a:pt x="268931" y="169757"/>
                  </a:lnTo>
                  <a:lnTo>
                    <a:pt x="284012" y="232435"/>
                  </a:lnTo>
                  <a:lnTo>
                    <a:pt x="294721" y="294689"/>
                  </a:lnTo>
                  <a:lnTo>
                    <a:pt x="300613" y="339975"/>
                  </a:lnTo>
                  <a:lnTo>
                    <a:pt x="303231" y="383498"/>
                  </a:lnTo>
                  <a:lnTo>
                    <a:pt x="301276" y="426239"/>
                  </a:lnTo>
                  <a:lnTo>
                    <a:pt x="293597" y="483523"/>
                  </a:lnTo>
                  <a:lnTo>
                    <a:pt x="280794" y="527013"/>
                  </a:lnTo>
                  <a:lnTo>
                    <a:pt x="274933" y="539212"/>
                  </a:lnTo>
                  <a:lnTo>
                    <a:pt x="255944" y="559006"/>
                  </a:lnTo>
                  <a:lnTo>
                    <a:pt x="218945" y="580184"/>
                  </a:lnTo>
                  <a:lnTo>
                    <a:pt x="178346" y="590748"/>
                  </a:lnTo>
                  <a:lnTo>
                    <a:pt x="117117" y="594317"/>
                  </a:lnTo>
                  <a:lnTo>
                    <a:pt x="57103" y="602258"/>
                  </a:lnTo>
                  <a:lnTo>
                    <a:pt x="0" y="605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655664" y="1779316"/>
              <a:ext cx="179968" cy="278915"/>
            </a:xfrm>
            <a:custGeom>
              <a:avLst/>
              <a:gdLst/>
              <a:ahLst/>
              <a:cxnLst/>
              <a:rect l="0" t="0" r="0" b="0"/>
              <a:pathLst>
                <a:path w="179968" h="278915">
                  <a:moveTo>
                    <a:pt x="103009" y="0"/>
                  </a:moveTo>
                  <a:lnTo>
                    <a:pt x="80652" y="5589"/>
                  </a:lnTo>
                  <a:lnTo>
                    <a:pt x="63437" y="17691"/>
                  </a:lnTo>
                  <a:lnTo>
                    <a:pt x="33321" y="54057"/>
                  </a:lnTo>
                  <a:lnTo>
                    <a:pt x="9243" y="116924"/>
                  </a:lnTo>
                  <a:lnTo>
                    <a:pt x="0" y="172185"/>
                  </a:lnTo>
                  <a:lnTo>
                    <a:pt x="3987" y="214144"/>
                  </a:lnTo>
                  <a:lnTo>
                    <a:pt x="12596" y="235945"/>
                  </a:lnTo>
                  <a:lnTo>
                    <a:pt x="37186" y="269004"/>
                  </a:lnTo>
                  <a:lnTo>
                    <a:pt x="60107" y="277485"/>
                  </a:lnTo>
                  <a:lnTo>
                    <a:pt x="87451" y="278914"/>
                  </a:lnTo>
                  <a:lnTo>
                    <a:pt x="111302" y="271751"/>
                  </a:lnTo>
                  <a:lnTo>
                    <a:pt x="130482" y="257648"/>
                  </a:lnTo>
                  <a:lnTo>
                    <a:pt x="161858" y="219999"/>
                  </a:lnTo>
                  <a:lnTo>
                    <a:pt x="177898" y="183598"/>
                  </a:lnTo>
                  <a:lnTo>
                    <a:pt x="179967" y="156858"/>
                  </a:lnTo>
                  <a:lnTo>
                    <a:pt x="175817" y="129376"/>
                  </a:lnTo>
                  <a:lnTo>
                    <a:pt x="154089" y="76725"/>
                  </a:lnTo>
                  <a:lnTo>
                    <a:pt x="127267" y="37772"/>
                  </a:lnTo>
                  <a:lnTo>
                    <a:pt x="107162" y="28486"/>
                  </a:lnTo>
                  <a:lnTo>
                    <a:pt x="60895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927129" y="1463461"/>
              <a:ext cx="21058" cy="558011"/>
            </a:xfrm>
            <a:custGeom>
              <a:avLst/>
              <a:gdLst/>
              <a:ahLst/>
              <a:cxnLst/>
              <a:rect l="0" t="0" r="0" b="0"/>
              <a:pathLst>
                <a:path w="21058" h="558011">
                  <a:moveTo>
                    <a:pt x="0" y="0"/>
                  </a:moveTo>
                  <a:lnTo>
                    <a:pt x="0" y="55169"/>
                  </a:lnTo>
                  <a:lnTo>
                    <a:pt x="0" y="110323"/>
                  </a:lnTo>
                  <a:lnTo>
                    <a:pt x="3120" y="159420"/>
                  </a:lnTo>
                  <a:lnTo>
                    <a:pt x="8333" y="211012"/>
                  </a:lnTo>
                  <a:lnTo>
                    <a:pt x="12997" y="260224"/>
                  </a:lnTo>
                  <a:lnTo>
                    <a:pt x="18669" y="307560"/>
                  </a:lnTo>
                  <a:lnTo>
                    <a:pt x="20585" y="370368"/>
                  </a:lnTo>
                  <a:lnTo>
                    <a:pt x="20964" y="430174"/>
                  </a:lnTo>
                  <a:lnTo>
                    <a:pt x="21030" y="484648"/>
                  </a:lnTo>
                  <a:lnTo>
                    <a:pt x="21052" y="536803"/>
                  </a:lnTo>
                  <a:lnTo>
                    <a:pt x="21057" y="5580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737616" y="1652974"/>
              <a:ext cx="368499" cy="21058"/>
            </a:xfrm>
            <a:custGeom>
              <a:avLst/>
              <a:gdLst/>
              <a:ahLst/>
              <a:cxnLst/>
              <a:rect l="0" t="0" r="0" b="0"/>
              <a:pathLst>
                <a:path w="368499" h="21058">
                  <a:moveTo>
                    <a:pt x="368498" y="0"/>
                  </a:moveTo>
                  <a:lnTo>
                    <a:pt x="309881" y="0"/>
                  </a:lnTo>
                  <a:lnTo>
                    <a:pt x="252734" y="0"/>
                  </a:lnTo>
                  <a:lnTo>
                    <a:pt x="189528" y="5589"/>
                  </a:lnTo>
                  <a:lnTo>
                    <a:pt x="144286" y="8333"/>
                  </a:lnTo>
                  <a:lnTo>
                    <a:pt x="85256" y="12997"/>
                  </a:lnTo>
                  <a:lnTo>
                    <a:pt x="28279" y="194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5007636" y="1602662"/>
            <a:ext cx="1804303" cy="1787515"/>
            <a:chOff x="5007636" y="1602662"/>
            <a:chExt cx="1804303" cy="1787515"/>
          </a:xfrm>
        </p:grpSpPr>
        <p:sp>
          <p:nvSpPr>
            <p:cNvPr id="16" name="Freeform 15"/>
            <p:cNvSpPr/>
            <p:nvPr/>
          </p:nvSpPr>
          <p:spPr>
            <a:xfrm>
              <a:off x="5007636" y="1602662"/>
              <a:ext cx="249344" cy="389678"/>
            </a:xfrm>
            <a:custGeom>
              <a:avLst/>
              <a:gdLst/>
              <a:ahLst/>
              <a:cxnLst/>
              <a:rect l="0" t="0" r="0" b="0"/>
              <a:pathLst>
                <a:path w="249344" h="389678">
                  <a:moveTo>
                    <a:pt x="203970" y="29255"/>
                  </a:moveTo>
                  <a:lnTo>
                    <a:pt x="192791" y="18076"/>
                  </a:lnTo>
                  <a:lnTo>
                    <a:pt x="163483" y="5535"/>
                  </a:lnTo>
                  <a:lnTo>
                    <a:pt x="125163" y="0"/>
                  </a:lnTo>
                  <a:lnTo>
                    <a:pt x="89762" y="3949"/>
                  </a:lnTo>
                  <a:lnTo>
                    <a:pt x="57047" y="18117"/>
                  </a:lnTo>
                  <a:lnTo>
                    <a:pt x="30716" y="37133"/>
                  </a:lnTo>
                  <a:lnTo>
                    <a:pt x="13685" y="63174"/>
                  </a:lnTo>
                  <a:lnTo>
                    <a:pt x="1230" y="93117"/>
                  </a:lnTo>
                  <a:lnTo>
                    <a:pt x="0" y="113790"/>
                  </a:lnTo>
                  <a:lnTo>
                    <a:pt x="1309" y="124216"/>
                  </a:lnTo>
                  <a:lnTo>
                    <a:pt x="5692" y="132337"/>
                  </a:lnTo>
                  <a:lnTo>
                    <a:pt x="19920" y="144479"/>
                  </a:lnTo>
                  <a:lnTo>
                    <a:pt x="58840" y="152302"/>
                  </a:lnTo>
                  <a:lnTo>
                    <a:pt x="115987" y="157286"/>
                  </a:lnTo>
                  <a:lnTo>
                    <a:pt x="169217" y="178374"/>
                  </a:lnTo>
                  <a:lnTo>
                    <a:pt x="190864" y="192626"/>
                  </a:lnTo>
                  <a:lnTo>
                    <a:pt x="216204" y="221550"/>
                  </a:lnTo>
                  <a:lnTo>
                    <a:pt x="247276" y="280687"/>
                  </a:lnTo>
                  <a:lnTo>
                    <a:pt x="249343" y="305559"/>
                  </a:lnTo>
                  <a:lnTo>
                    <a:pt x="241138" y="354065"/>
                  </a:lnTo>
                  <a:lnTo>
                    <a:pt x="235768" y="362778"/>
                  </a:lnTo>
                  <a:lnTo>
                    <a:pt x="220442" y="375579"/>
                  </a:lnTo>
                  <a:lnTo>
                    <a:pt x="186494" y="389362"/>
                  </a:lnTo>
                  <a:lnTo>
                    <a:pt x="146799" y="389677"/>
                  </a:lnTo>
                  <a:lnTo>
                    <a:pt x="91465" y="379303"/>
                  </a:lnTo>
                  <a:lnTo>
                    <a:pt x="51832" y="368239"/>
                  </a:lnTo>
                  <a:lnTo>
                    <a:pt x="14457" y="3451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305790" y="1725606"/>
              <a:ext cx="242729" cy="249966"/>
            </a:xfrm>
            <a:custGeom>
              <a:avLst/>
              <a:gdLst/>
              <a:ahLst/>
              <a:cxnLst/>
              <a:rect l="0" t="0" r="0" b="0"/>
              <a:pathLst>
                <a:path w="242729" h="249966">
                  <a:moveTo>
                    <a:pt x="221671" y="43181"/>
                  </a:moveTo>
                  <a:lnTo>
                    <a:pt x="216082" y="26413"/>
                  </a:lnTo>
                  <a:lnTo>
                    <a:pt x="200859" y="11942"/>
                  </a:lnTo>
                  <a:lnTo>
                    <a:pt x="190249" y="4808"/>
                  </a:lnTo>
                  <a:lnTo>
                    <a:pt x="165982" y="0"/>
                  </a:lnTo>
                  <a:lnTo>
                    <a:pt x="106685" y="6446"/>
                  </a:lnTo>
                  <a:lnTo>
                    <a:pt x="61519" y="21248"/>
                  </a:lnTo>
                  <a:lnTo>
                    <a:pt x="38968" y="40062"/>
                  </a:lnTo>
                  <a:lnTo>
                    <a:pt x="5427" y="90268"/>
                  </a:lnTo>
                  <a:lnTo>
                    <a:pt x="0" y="117531"/>
                  </a:lnTo>
                  <a:lnTo>
                    <a:pt x="2658" y="145246"/>
                  </a:lnTo>
                  <a:lnTo>
                    <a:pt x="18478" y="187156"/>
                  </a:lnTo>
                  <a:lnTo>
                    <a:pt x="35437" y="215185"/>
                  </a:lnTo>
                  <a:lnTo>
                    <a:pt x="57791" y="233881"/>
                  </a:lnTo>
                  <a:lnTo>
                    <a:pt x="83325" y="244920"/>
                  </a:lnTo>
                  <a:lnTo>
                    <a:pt x="125177" y="249965"/>
                  </a:lnTo>
                  <a:lnTo>
                    <a:pt x="171763" y="243400"/>
                  </a:lnTo>
                  <a:lnTo>
                    <a:pt x="217012" y="223934"/>
                  </a:lnTo>
                  <a:lnTo>
                    <a:pt x="242728" y="2116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605224" y="1726673"/>
              <a:ext cx="214019" cy="279839"/>
            </a:xfrm>
            <a:custGeom>
              <a:avLst/>
              <a:gdLst/>
              <a:ahLst/>
              <a:cxnLst/>
              <a:rect l="0" t="0" r="0" b="0"/>
              <a:pathLst>
                <a:path w="214019" h="279839">
                  <a:moveTo>
                    <a:pt x="111750" y="0"/>
                  </a:moveTo>
                  <a:lnTo>
                    <a:pt x="80468" y="17981"/>
                  </a:lnTo>
                  <a:lnTo>
                    <a:pt x="34876" y="68288"/>
                  </a:lnTo>
                  <a:lnTo>
                    <a:pt x="9650" y="117518"/>
                  </a:lnTo>
                  <a:lnTo>
                    <a:pt x="0" y="161552"/>
                  </a:lnTo>
                  <a:lnTo>
                    <a:pt x="260" y="205405"/>
                  </a:lnTo>
                  <a:lnTo>
                    <a:pt x="2328" y="217655"/>
                  </a:lnTo>
                  <a:lnTo>
                    <a:pt x="13985" y="237505"/>
                  </a:lnTo>
                  <a:lnTo>
                    <a:pt x="50064" y="269313"/>
                  </a:lnTo>
                  <a:lnTo>
                    <a:pt x="73416" y="277622"/>
                  </a:lnTo>
                  <a:lnTo>
                    <a:pt x="86194" y="279838"/>
                  </a:lnTo>
                  <a:lnTo>
                    <a:pt x="109750" y="276061"/>
                  </a:lnTo>
                  <a:lnTo>
                    <a:pt x="159058" y="248983"/>
                  </a:lnTo>
                  <a:lnTo>
                    <a:pt x="188808" y="220002"/>
                  </a:lnTo>
                  <a:lnTo>
                    <a:pt x="206852" y="183599"/>
                  </a:lnTo>
                  <a:lnTo>
                    <a:pt x="214018" y="143177"/>
                  </a:lnTo>
                  <a:lnTo>
                    <a:pt x="210552" y="101565"/>
                  </a:lnTo>
                  <a:lnTo>
                    <a:pt x="202065" y="79845"/>
                  </a:lnTo>
                  <a:lnTo>
                    <a:pt x="177553" y="46837"/>
                  </a:lnTo>
                  <a:lnTo>
                    <a:pt x="134886" y="1380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895958" y="1737202"/>
              <a:ext cx="136872" cy="275805"/>
            </a:xfrm>
            <a:custGeom>
              <a:avLst/>
              <a:gdLst/>
              <a:ahLst/>
              <a:cxnLst/>
              <a:rect l="0" t="0" r="0" b="0"/>
              <a:pathLst>
                <a:path w="136872" h="275805">
                  <a:moveTo>
                    <a:pt x="0" y="136870"/>
                  </a:moveTo>
                  <a:lnTo>
                    <a:pt x="15642" y="164426"/>
                  </a:lnTo>
                  <a:lnTo>
                    <a:pt x="31209" y="220649"/>
                  </a:lnTo>
                  <a:lnTo>
                    <a:pt x="45549" y="271572"/>
                  </a:lnTo>
                  <a:lnTo>
                    <a:pt x="45574" y="275804"/>
                  </a:lnTo>
                  <a:lnTo>
                    <a:pt x="43251" y="275116"/>
                  </a:lnTo>
                  <a:lnTo>
                    <a:pt x="39363" y="271148"/>
                  </a:lnTo>
                  <a:lnTo>
                    <a:pt x="24717" y="238393"/>
                  </a:lnTo>
                  <a:lnTo>
                    <a:pt x="10558" y="188076"/>
                  </a:lnTo>
                  <a:lnTo>
                    <a:pt x="2085" y="133077"/>
                  </a:lnTo>
                  <a:lnTo>
                    <a:pt x="11728" y="74586"/>
                  </a:lnTo>
                  <a:lnTo>
                    <a:pt x="19251" y="54206"/>
                  </a:lnTo>
                  <a:lnTo>
                    <a:pt x="30393" y="37350"/>
                  </a:lnTo>
                  <a:lnTo>
                    <a:pt x="46263" y="25178"/>
                  </a:lnTo>
                  <a:lnTo>
                    <a:pt x="85048" y="7833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106528" y="1729967"/>
              <a:ext cx="336913" cy="327199"/>
            </a:xfrm>
            <a:custGeom>
              <a:avLst/>
              <a:gdLst/>
              <a:ahLst/>
              <a:cxnLst/>
              <a:rect l="0" t="0" r="0" b="0"/>
              <a:pathLst>
                <a:path w="336913" h="327199">
                  <a:moveTo>
                    <a:pt x="0" y="133577"/>
                  </a:moveTo>
                  <a:lnTo>
                    <a:pt x="55045" y="150365"/>
                  </a:lnTo>
                  <a:lnTo>
                    <a:pt x="106453" y="153790"/>
                  </a:lnTo>
                  <a:lnTo>
                    <a:pt x="144626" y="151264"/>
                  </a:lnTo>
                  <a:lnTo>
                    <a:pt x="166054" y="144947"/>
                  </a:lnTo>
                  <a:lnTo>
                    <a:pt x="198873" y="121828"/>
                  </a:lnTo>
                  <a:lnTo>
                    <a:pt x="212391" y="107298"/>
                  </a:lnTo>
                  <a:lnTo>
                    <a:pt x="222298" y="89142"/>
                  </a:lnTo>
                  <a:lnTo>
                    <a:pt x="224361" y="69374"/>
                  </a:lnTo>
                  <a:lnTo>
                    <a:pt x="220209" y="48890"/>
                  </a:lnTo>
                  <a:lnTo>
                    <a:pt x="210565" y="28088"/>
                  </a:lnTo>
                  <a:lnTo>
                    <a:pt x="192240" y="13383"/>
                  </a:lnTo>
                  <a:lnTo>
                    <a:pt x="167328" y="4118"/>
                  </a:lnTo>
                  <a:lnTo>
                    <a:pt x="136760" y="0"/>
                  </a:lnTo>
                  <a:lnTo>
                    <a:pt x="109915" y="4409"/>
                  </a:lnTo>
                  <a:lnTo>
                    <a:pt x="78192" y="20046"/>
                  </a:lnTo>
                  <a:lnTo>
                    <a:pt x="61658" y="35155"/>
                  </a:lnTo>
                  <a:lnTo>
                    <a:pt x="24829" y="96338"/>
                  </a:lnTo>
                  <a:lnTo>
                    <a:pt x="13354" y="158630"/>
                  </a:lnTo>
                  <a:lnTo>
                    <a:pt x="11784" y="188385"/>
                  </a:lnTo>
                  <a:lnTo>
                    <a:pt x="20446" y="217207"/>
                  </a:lnTo>
                  <a:lnTo>
                    <a:pt x="54602" y="268249"/>
                  </a:lnTo>
                  <a:lnTo>
                    <a:pt x="90398" y="295792"/>
                  </a:lnTo>
                  <a:lnTo>
                    <a:pt x="138349" y="317654"/>
                  </a:lnTo>
                  <a:lnTo>
                    <a:pt x="185012" y="327198"/>
                  </a:lnTo>
                  <a:lnTo>
                    <a:pt x="235882" y="323657"/>
                  </a:lnTo>
                  <a:lnTo>
                    <a:pt x="299235" y="308860"/>
                  </a:lnTo>
                  <a:lnTo>
                    <a:pt x="336912" y="2915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303544" y="2287593"/>
              <a:ext cx="196305" cy="344532"/>
            </a:xfrm>
            <a:custGeom>
              <a:avLst/>
              <a:gdLst/>
              <a:ahLst/>
              <a:cxnLst/>
              <a:rect l="0" t="0" r="0" b="0"/>
              <a:pathLst>
                <a:path w="196305" h="344532">
                  <a:moveTo>
                    <a:pt x="108103" y="144489"/>
                  </a:moveTo>
                  <a:lnTo>
                    <a:pt x="119282" y="155668"/>
                  </a:lnTo>
                  <a:lnTo>
                    <a:pt x="126084" y="157791"/>
                  </a:lnTo>
                  <a:lnTo>
                    <a:pt x="143001" y="157030"/>
                  </a:lnTo>
                  <a:lnTo>
                    <a:pt x="159098" y="149673"/>
                  </a:lnTo>
                  <a:lnTo>
                    <a:pt x="166666" y="144436"/>
                  </a:lnTo>
                  <a:lnTo>
                    <a:pt x="178195" y="129258"/>
                  </a:lnTo>
                  <a:lnTo>
                    <a:pt x="195128" y="85329"/>
                  </a:lnTo>
                  <a:lnTo>
                    <a:pt x="196304" y="62044"/>
                  </a:lnTo>
                  <a:lnTo>
                    <a:pt x="191757" y="41166"/>
                  </a:lnTo>
                  <a:lnTo>
                    <a:pt x="181938" y="24089"/>
                  </a:lnTo>
                  <a:lnTo>
                    <a:pt x="166655" y="11819"/>
                  </a:lnTo>
                  <a:lnTo>
                    <a:pt x="157666" y="6910"/>
                  </a:lnTo>
                  <a:lnTo>
                    <a:pt x="117070" y="0"/>
                  </a:lnTo>
                  <a:lnTo>
                    <a:pt x="91031" y="4623"/>
                  </a:lnTo>
                  <a:lnTo>
                    <a:pt x="59761" y="20379"/>
                  </a:lnTo>
                  <a:lnTo>
                    <a:pt x="35678" y="42985"/>
                  </a:lnTo>
                  <a:lnTo>
                    <a:pt x="16844" y="71910"/>
                  </a:lnTo>
                  <a:lnTo>
                    <a:pt x="0" y="113125"/>
                  </a:lnTo>
                  <a:lnTo>
                    <a:pt x="164" y="150144"/>
                  </a:lnTo>
                  <a:lnTo>
                    <a:pt x="7877" y="170789"/>
                  </a:lnTo>
                  <a:lnTo>
                    <a:pt x="13210" y="179570"/>
                  </a:lnTo>
                  <a:lnTo>
                    <a:pt x="20275" y="184254"/>
                  </a:lnTo>
                  <a:lnTo>
                    <a:pt x="37483" y="186339"/>
                  </a:lnTo>
                  <a:lnTo>
                    <a:pt x="53710" y="180247"/>
                  </a:lnTo>
                  <a:lnTo>
                    <a:pt x="113556" y="137099"/>
                  </a:lnTo>
                  <a:lnTo>
                    <a:pt x="117588" y="136053"/>
                  </a:lnTo>
                  <a:lnTo>
                    <a:pt x="119106" y="138865"/>
                  </a:lnTo>
                  <a:lnTo>
                    <a:pt x="115653" y="159591"/>
                  </a:lnTo>
                  <a:lnTo>
                    <a:pt x="109595" y="203624"/>
                  </a:lnTo>
                  <a:lnTo>
                    <a:pt x="109568" y="263448"/>
                  </a:lnTo>
                  <a:lnTo>
                    <a:pt x="117766" y="299059"/>
                  </a:lnTo>
                  <a:lnTo>
                    <a:pt x="139689" y="3445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710608" y="2302655"/>
              <a:ext cx="369624" cy="330560"/>
            </a:xfrm>
            <a:custGeom>
              <a:avLst/>
              <a:gdLst/>
              <a:ahLst/>
              <a:cxnLst/>
              <a:rect l="0" t="0" r="0" b="0"/>
              <a:pathLst>
                <a:path w="369624" h="330560">
                  <a:moveTo>
                    <a:pt x="227464" y="45199"/>
                  </a:moveTo>
                  <a:lnTo>
                    <a:pt x="181995" y="107457"/>
                  </a:lnTo>
                  <a:lnTo>
                    <a:pt x="139740" y="168077"/>
                  </a:lnTo>
                  <a:lnTo>
                    <a:pt x="99044" y="220406"/>
                  </a:lnTo>
                  <a:lnTo>
                    <a:pt x="59659" y="281543"/>
                  </a:lnTo>
                  <a:lnTo>
                    <a:pt x="31061" y="314283"/>
                  </a:lnTo>
                  <a:lnTo>
                    <a:pt x="4324" y="330559"/>
                  </a:lnTo>
                  <a:lnTo>
                    <a:pt x="325" y="330195"/>
                  </a:lnTo>
                  <a:lnTo>
                    <a:pt x="0" y="326444"/>
                  </a:lnTo>
                  <a:lnTo>
                    <a:pt x="28712" y="272517"/>
                  </a:lnTo>
                  <a:lnTo>
                    <a:pt x="61343" y="219823"/>
                  </a:lnTo>
                  <a:lnTo>
                    <a:pt x="111959" y="158706"/>
                  </a:lnTo>
                  <a:lnTo>
                    <a:pt x="164334" y="98925"/>
                  </a:lnTo>
                  <a:lnTo>
                    <a:pt x="220232" y="35936"/>
                  </a:lnTo>
                  <a:lnTo>
                    <a:pt x="249498" y="12689"/>
                  </a:lnTo>
                  <a:lnTo>
                    <a:pt x="270012" y="2284"/>
                  </a:lnTo>
                  <a:lnTo>
                    <a:pt x="290828" y="0"/>
                  </a:lnTo>
                  <a:lnTo>
                    <a:pt x="311778" y="4054"/>
                  </a:lnTo>
                  <a:lnTo>
                    <a:pt x="332787" y="13654"/>
                  </a:lnTo>
                  <a:lnTo>
                    <a:pt x="358757" y="37803"/>
                  </a:lnTo>
                  <a:lnTo>
                    <a:pt x="367705" y="63359"/>
                  </a:lnTo>
                  <a:lnTo>
                    <a:pt x="369623" y="107512"/>
                  </a:lnTo>
                  <a:lnTo>
                    <a:pt x="359790" y="158764"/>
                  </a:lnTo>
                  <a:lnTo>
                    <a:pt x="354286" y="167702"/>
                  </a:lnTo>
                  <a:lnTo>
                    <a:pt x="338811" y="180754"/>
                  </a:lnTo>
                  <a:lnTo>
                    <a:pt x="317116" y="184215"/>
                  </a:lnTo>
                  <a:lnTo>
                    <a:pt x="293046" y="180683"/>
                  </a:lnTo>
                  <a:lnTo>
                    <a:pt x="260934" y="165541"/>
                  </a:lnTo>
                  <a:lnTo>
                    <a:pt x="237251" y="146237"/>
                  </a:lnTo>
                  <a:lnTo>
                    <a:pt x="216936" y="1188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076932" y="2462910"/>
              <a:ext cx="138072" cy="232386"/>
            </a:xfrm>
            <a:custGeom>
              <a:avLst/>
              <a:gdLst/>
              <a:ahLst/>
              <a:cxnLst/>
              <a:rect l="0" t="0" r="0" b="0"/>
              <a:pathLst>
                <a:path w="138072" h="232386">
                  <a:moveTo>
                    <a:pt x="8539" y="21815"/>
                  </a:moveTo>
                  <a:lnTo>
                    <a:pt x="43286" y="75690"/>
                  </a:lnTo>
                  <a:lnTo>
                    <a:pt x="69773" y="121673"/>
                  </a:lnTo>
                  <a:lnTo>
                    <a:pt x="95312" y="138490"/>
                  </a:lnTo>
                  <a:lnTo>
                    <a:pt x="103823" y="139373"/>
                  </a:lnTo>
                  <a:lnTo>
                    <a:pt x="119518" y="134114"/>
                  </a:lnTo>
                  <a:lnTo>
                    <a:pt x="131172" y="120859"/>
                  </a:lnTo>
                  <a:lnTo>
                    <a:pt x="135918" y="112411"/>
                  </a:lnTo>
                  <a:lnTo>
                    <a:pt x="138071" y="93665"/>
                  </a:lnTo>
                  <a:lnTo>
                    <a:pt x="129922" y="53035"/>
                  </a:lnTo>
                  <a:lnTo>
                    <a:pt x="114824" y="21707"/>
                  </a:lnTo>
                  <a:lnTo>
                    <a:pt x="99061" y="6949"/>
                  </a:lnTo>
                  <a:lnTo>
                    <a:pt x="89944" y="1376"/>
                  </a:lnTo>
                  <a:lnTo>
                    <a:pt x="79187" y="0"/>
                  </a:lnTo>
                  <a:lnTo>
                    <a:pt x="54756" y="4710"/>
                  </a:lnTo>
                  <a:lnTo>
                    <a:pt x="34539" y="17722"/>
                  </a:lnTo>
                  <a:lnTo>
                    <a:pt x="18925" y="35204"/>
                  </a:lnTo>
                  <a:lnTo>
                    <a:pt x="8086" y="54672"/>
                  </a:lnTo>
                  <a:lnTo>
                    <a:pt x="0" y="105341"/>
                  </a:lnTo>
                  <a:lnTo>
                    <a:pt x="1523" y="167342"/>
                  </a:lnTo>
                  <a:lnTo>
                    <a:pt x="7760" y="194118"/>
                  </a:lnTo>
                  <a:lnTo>
                    <a:pt x="18332" y="213818"/>
                  </a:lnTo>
                  <a:lnTo>
                    <a:pt x="30829" y="224133"/>
                  </a:lnTo>
                  <a:lnTo>
                    <a:pt x="50653" y="2323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176582" y="2633535"/>
              <a:ext cx="182631" cy="148148"/>
            </a:xfrm>
            <a:custGeom>
              <a:avLst/>
              <a:gdLst/>
              <a:ahLst/>
              <a:cxnLst/>
              <a:rect l="0" t="0" r="0" b="0"/>
              <a:pathLst>
                <a:path w="182631" h="148148">
                  <a:moveTo>
                    <a:pt x="56288" y="30174"/>
                  </a:moveTo>
                  <a:lnTo>
                    <a:pt x="38330" y="91285"/>
                  </a:lnTo>
                  <a:lnTo>
                    <a:pt x="15550" y="145717"/>
                  </a:lnTo>
                  <a:lnTo>
                    <a:pt x="10412" y="148147"/>
                  </a:lnTo>
                  <a:lnTo>
                    <a:pt x="5817" y="145088"/>
                  </a:lnTo>
                  <a:lnTo>
                    <a:pt x="1584" y="138369"/>
                  </a:lnTo>
                  <a:lnTo>
                    <a:pt x="0" y="121545"/>
                  </a:lnTo>
                  <a:lnTo>
                    <a:pt x="12741" y="64607"/>
                  </a:lnTo>
                  <a:lnTo>
                    <a:pt x="42986" y="9492"/>
                  </a:lnTo>
                  <a:lnTo>
                    <a:pt x="50929" y="3518"/>
                  </a:lnTo>
                  <a:lnTo>
                    <a:pt x="59735" y="705"/>
                  </a:lnTo>
                  <a:lnTo>
                    <a:pt x="69115" y="0"/>
                  </a:lnTo>
                  <a:lnTo>
                    <a:pt x="85776" y="5455"/>
                  </a:lnTo>
                  <a:lnTo>
                    <a:pt x="115535" y="28021"/>
                  </a:lnTo>
                  <a:lnTo>
                    <a:pt x="142774" y="63414"/>
                  </a:lnTo>
                  <a:lnTo>
                    <a:pt x="157823" y="91496"/>
                  </a:lnTo>
                  <a:lnTo>
                    <a:pt x="182630" y="1144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274984" y="2556544"/>
              <a:ext cx="326385" cy="401964"/>
            </a:xfrm>
            <a:custGeom>
              <a:avLst/>
              <a:gdLst/>
              <a:ahLst/>
              <a:cxnLst/>
              <a:rect l="0" t="0" r="0" b="0"/>
              <a:pathLst>
                <a:path w="326385" h="401964">
                  <a:moveTo>
                    <a:pt x="0" y="401963"/>
                  </a:moveTo>
                  <a:lnTo>
                    <a:pt x="29309" y="352412"/>
                  </a:lnTo>
                  <a:lnTo>
                    <a:pt x="41924" y="299412"/>
                  </a:lnTo>
                  <a:lnTo>
                    <a:pt x="64520" y="247002"/>
                  </a:lnTo>
                  <a:lnTo>
                    <a:pt x="91514" y="196919"/>
                  </a:lnTo>
                  <a:lnTo>
                    <a:pt x="126612" y="141965"/>
                  </a:lnTo>
                  <a:lnTo>
                    <a:pt x="160407" y="86050"/>
                  </a:lnTo>
                  <a:lnTo>
                    <a:pt x="209863" y="24781"/>
                  </a:lnTo>
                  <a:lnTo>
                    <a:pt x="225464" y="10889"/>
                  </a:lnTo>
                  <a:lnTo>
                    <a:pt x="244096" y="815"/>
                  </a:lnTo>
                  <a:lnTo>
                    <a:pt x="253977" y="0"/>
                  </a:lnTo>
                  <a:lnTo>
                    <a:pt x="274316" y="5334"/>
                  </a:lnTo>
                  <a:lnTo>
                    <a:pt x="291934" y="18623"/>
                  </a:lnTo>
                  <a:lnTo>
                    <a:pt x="306394" y="37398"/>
                  </a:lnTo>
                  <a:lnTo>
                    <a:pt x="319941" y="73105"/>
                  </a:lnTo>
                  <a:lnTo>
                    <a:pt x="326384" y="1176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359212" y="2705823"/>
              <a:ext cx="84229" cy="147400"/>
            </a:xfrm>
            <a:custGeom>
              <a:avLst/>
              <a:gdLst/>
              <a:ahLst/>
              <a:cxnLst/>
              <a:rect l="0" t="0" r="0" b="0"/>
              <a:pathLst>
                <a:path w="84229" h="147400">
                  <a:moveTo>
                    <a:pt x="84228" y="147399"/>
                  </a:moveTo>
                  <a:lnTo>
                    <a:pt x="49481" y="110313"/>
                  </a:lnTo>
                  <a:lnTo>
                    <a:pt x="23736" y="5216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383535" y="2957664"/>
              <a:ext cx="104095" cy="221943"/>
            </a:xfrm>
            <a:custGeom>
              <a:avLst/>
              <a:gdLst/>
              <a:ahLst/>
              <a:cxnLst/>
              <a:rect l="0" t="0" r="0" b="0"/>
              <a:pathLst>
                <a:path w="104095" h="221943">
                  <a:moveTo>
                    <a:pt x="7263" y="21900"/>
                  </a:moveTo>
                  <a:lnTo>
                    <a:pt x="27506" y="65863"/>
                  </a:lnTo>
                  <a:lnTo>
                    <a:pt x="52255" y="90559"/>
                  </a:lnTo>
                  <a:lnTo>
                    <a:pt x="61825" y="94579"/>
                  </a:lnTo>
                  <a:lnTo>
                    <a:pt x="81816" y="95926"/>
                  </a:lnTo>
                  <a:lnTo>
                    <a:pt x="89720" y="92308"/>
                  </a:lnTo>
                  <a:lnTo>
                    <a:pt x="101622" y="78929"/>
                  </a:lnTo>
                  <a:lnTo>
                    <a:pt x="104094" y="70448"/>
                  </a:lnTo>
                  <a:lnTo>
                    <a:pt x="103721" y="51666"/>
                  </a:lnTo>
                  <a:lnTo>
                    <a:pt x="96934" y="21361"/>
                  </a:lnTo>
                  <a:lnTo>
                    <a:pt x="91610" y="13352"/>
                  </a:lnTo>
                  <a:lnTo>
                    <a:pt x="76336" y="1334"/>
                  </a:lnTo>
                  <a:lnTo>
                    <a:pt x="67349" y="0"/>
                  </a:lnTo>
                  <a:lnTo>
                    <a:pt x="48006" y="4758"/>
                  </a:lnTo>
                  <a:lnTo>
                    <a:pt x="33950" y="17791"/>
                  </a:lnTo>
                  <a:lnTo>
                    <a:pt x="7757" y="75106"/>
                  </a:lnTo>
                  <a:lnTo>
                    <a:pt x="0" y="109415"/>
                  </a:lnTo>
                  <a:lnTo>
                    <a:pt x="822" y="146097"/>
                  </a:lnTo>
                  <a:lnTo>
                    <a:pt x="14820" y="198263"/>
                  </a:lnTo>
                  <a:lnTo>
                    <a:pt x="28320" y="2219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498414" y="3122512"/>
              <a:ext cx="108544" cy="204494"/>
            </a:xfrm>
            <a:custGeom>
              <a:avLst/>
              <a:gdLst/>
              <a:ahLst/>
              <a:cxnLst/>
              <a:rect l="0" t="0" r="0" b="0"/>
              <a:pathLst>
                <a:path w="108544" h="204494">
                  <a:moveTo>
                    <a:pt x="102954" y="88679"/>
                  </a:moveTo>
                  <a:lnTo>
                    <a:pt x="108543" y="71912"/>
                  </a:lnTo>
                  <a:lnTo>
                    <a:pt x="108168" y="54321"/>
                  </a:lnTo>
                  <a:lnTo>
                    <a:pt x="102931" y="34804"/>
                  </a:lnTo>
                  <a:lnTo>
                    <a:pt x="92806" y="14432"/>
                  </a:lnTo>
                  <a:lnTo>
                    <a:pt x="84490" y="7596"/>
                  </a:lnTo>
                  <a:lnTo>
                    <a:pt x="62772" y="0"/>
                  </a:lnTo>
                  <a:lnTo>
                    <a:pt x="52769" y="1484"/>
                  </a:lnTo>
                  <a:lnTo>
                    <a:pt x="35416" y="12491"/>
                  </a:lnTo>
                  <a:lnTo>
                    <a:pt x="18082" y="38419"/>
                  </a:lnTo>
                  <a:lnTo>
                    <a:pt x="2914" y="79791"/>
                  </a:lnTo>
                  <a:lnTo>
                    <a:pt x="0" y="105006"/>
                  </a:lnTo>
                  <a:lnTo>
                    <a:pt x="9538" y="145509"/>
                  </a:lnTo>
                  <a:lnTo>
                    <a:pt x="32552" y="183137"/>
                  </a:lnTo>
                  <a:lnTo>
                    <a:pt x="50311" y="2044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580311" y="3137492"/>
              <a:ext cx="231628" cy="231628"/>
            </a:xfrm>
            <a:custGeom>
              <a:avLst/>
              <a:gdLst/>
              <a:ahLst/>
              <a:cxnLst/>
              <a:rect l="0" t="0" r="0" b="0"/>
              <a:pathLst>
                <a:path w="231628" h="231628">
                  <a:moveTo>
                    <a:pt x="231627" y="0"/>
                  </a:moveTo>
                  <a:lnTo>
                    <a:pt x="173063" y="49498"/>
                  </a:lnTo>
                  <a:lnTo>
                    <a:pt x="111817" y="100344"/>
                  </a:lnTo>
                  <a:lnTo>
                    <a:pt x="61357" y="154942"/>
                  </a:lnTo>
                  <a:lnTo>
                    <a:pt x="16528" y="207058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611896" y="2832165"/>
              <a:ext cx="136872" cy="558012"/>
            </a:xfrm>
            <a:custGeom>
              <a:avLst/>
              <a:gdLst/>
              <a:ahLst/>
              <a:cxnLst/>
              <a:rect l="0" t="0" r="0" b="0"/>
              <a:pathLst>
                <a:path w="136872" h="558012">
                  <a:moveTo>
                    <a:pt x="136871" y="558011"/>
                  </a:moveTo>
                  <a:lnTo>
                    <a:pt x="128465" y="498003"/>
                  </a:lnTo>
                  <a:lnTo>
                    <a:pt x="122216" y="449842"/>
                  </a:lnTo>
                  <a:lnTo>
                    <a:pt x="112122" y="386881"/>
                  </a:lnTo>
                  <a:lnTo>
                    <a:pt x="107311" y="325592"/>
                  </a:lnTo>
                  <a:lnTo>
                    <a:pt x="100296" y="268568"/>
                  </a:lnTo>
                  <a:lnTo>
                    <a:pt x="90808" y="209037"/>
                  </a:lnTo>
                  <a:lnTo>
                    <a:pt x="75000" y="152534"/>
                  </a:lnTo>
                  <a:lnTo>
                    <a:pt x="61086" y="98748"/>
                  </a:lnTo>
                  <a:lnTo>
                    <a:pt x="24198" y="389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2014-11-13T18:25:56Z</dcterms:created>
  <dcterms:modified xsi:type="dcterms:W3CDTF">2014-11-13T18:26:17Z</dcterms:modified>
</cp:coreProperties>
</file>